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468" r:id="rId2"/>
    <p:sldId id="498" r:id="rId3"/>
    <p:sldId id="499" r:id="rId4"/>
    <p:sldId id="503" r:id="rId5"/>
    <p:sldId id="507" r:id="rId6"/>
    <p:sldId id="508" r:id="rId7"/>
    <p:sldId id="506" r:id="rId8"/>
    <p:sldId id="502" r:id="rId9"/>
    <p:sldId id="264" r:id="rId1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99F84D-8F9F-4843-835A-F0FD5B62E2BE}" v="15" dt="2024-04-02T01:01:39.4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ry Santiago Leon Baron" userId="S::gsleon1@soy.sena.edu.co::ae0acb77-9228-4a42-85e5-da4f1f9f9635" providerId="AD" clId="Web-{15A68434-AD36-416C-4EA3-E36AA6F5E28F}"/>
    <pc:docChg chg="modSld">
      <pc:chgData name="Gary Santiago Leon Baron" userId="S::gsleon1@soy.sena.edu.co::ae0acb77-9228-4a42-85e5-da4f1f9f9635" providerId="AD" clId="Web-{15A68434-AD36-416C-4EA3-E36AA6F5E28F}" dt="2022-12-03T20:16:00.634" v="3" actId="20577"/>
      <pc:docMkLst>
        <pc:docMk/>
      </pc:docMkLst>
      <pc:sldChg chg="modSp">
        <pc:chgData name="Gary Santiago Leon Baron" userId="S::gsleon1@soy.sena.edu.co::ae0acb77-9228-4a42-85e5-da4f1f9f9635" providerId="AD" clId="Web-{15A68434-AD36-416C-4EA3-E36AA6F5E28F}" dt="2022-12-03T20:16:00.634" v="3" actId="20577"/>
        <pc:sldMkLst>
          <pc:docMk/>
          <pc:sldMk cId="4011054110" sldId="501"/>
        </pc:sldMkLst>
        <pc:spChg chg="mod">
          <ac:chgData name="Gary Santiago Leon Baron" userId="S::gsleon1@soy.sena.edu.co::ae0acb77-9228-4a42-85e5-da4f1f9f9635" providerId="AD" clId="Web-{15A68434-AD36-416C-4EA3-E36AA6F5E28F}" dt="2022-12-03T20:16:00.634" v="3" actId="20577"/>
          <ac:spMkLst>
            <pc:docMk/>
            <pc:sldMk cId="4011054110" sldId="501"/>
            <ac:spMk id="3" creationId="{DFF24A61-4808-5331-4302-05B18FF2E979}"/>
          </ac:spMkLst>
        </pc:spChg>
      </pc:sldChg>
    </pc:docChg>
  </pc:docChgLst>
  <pc:docChgLst>
    <pc:chgData name="Gary Santiago Leon Baron" userId="S::gsleon1@soy.sena.edu.co::ae0acb77-9228-4a42-85e5-da4f1f9f9635" providerId="AD" clId="Web-{C4ABCA1D-48E9-649B-0F97-9F99AED2F106}"/>
    <pc:docChg chg="modSld">
      <pc:chgData name="Gary Santiago Leon Baron" userId="S::gsleon1@soy.sena.edu.co::ae0acb77-9228-4a42-85e5-da4f1f9f9635" providerId="AD" clId="Web-{C4ABCA1D-48E9-649B-0F97-9F99AED2F106}" dt="2022-11-27T22:43:37.056" v="62" actId="20577"/>
      <pc:docMkLst>
        <pc:docMk/>
      </pc:docMkLst>
      <pc:sldChg chg="modSp">
        <pc:chgData name="Gary Santiago Leon Baron" userId="S::gsleon1@soy.sena.edu.co::ae0acb77-9228-4a42-85e5-da4f1f9f9635" providerId="AD" clId="Web-{C4ABCA1D-48E9-649B-0F97-9F99AED2F106}" dt="2022-11-27T22:42:51.602" v="60" actId="20577"/>
        <pc:sldMkLst>
          <pc:docMk/>
          <pc:sldMk cId="4196725999" sldId="504"/>
        </pc:sldMkLst>
        <pc:spChg chg="mod">
          <ac:chgData name="Gary Santiago Leon Baron" userId="S::gsleon1@soy.sena.edu.co::ae0acb77-9228-4a42-85e5-da4f1f9f9635" providerId="AD" clId="Web-{C4ABCA1D-48E9-649B-0F97-9F99AED2F106}" dt="2022-11-27T22:41:39.069" v="58" actId="20577"/>
          <ac:spMkLst>
            <pc:docMk/>
            <pc:sldMk cId="4196725999" sldId="504"/>
            <ac:spMk id="4" creationId="{EE37A3CD-1BAC-6175-4755-9AC66A46B6FF}"/>
          </ac:spMkLst>
        </pc:spChg>
        <pc:spChg chg="mod">
          <ac:chgData name="Gary Santiago Leon Baron" userId="S::gsleon1@soy.sena.edu.co::ae0acb77-9228-4a42-85e5-da4f1f9f9635" providerId="AD" clId="Web-{C4ABCA1D-48E9-649B-0F97-9F99AED2F106}" dt="2022-11-27T22:42:01.366" v="59" actId="20577"/>
          <ac:spMkLst>
            <pc:docMk/>
            <pc:sldMk cId="4196725999" sldId="504"/>
            <ac:spMk id="10" creationId="{3A5147A9-5C51-974A-DA9C-E723F35F7B63}"/>
          </ac:spMkLst>
        </pc:spChg>
        <pc:spChg chg="mod">
          <ac:chgData name="Gary Santiago Leon Baron" userId="S::gsleon1@soy.sena.edu.co::ae0acb77-9228-4a42-85e5-da4f1f9f9635" providerId="AD" clId="Web-{C4ABCA1D-48E9-649B-0F97-9F99AED2F106}" dt="2022-11-27T22:42:51.602" v="60" actId="20577"/>
          <ac:spMkLst>
            <pc:docMk/>
            <pc:sldMk cId="4196725999" sldId="504"/>
            <ac:spMk id="13" creationId="{59DDC64A-775F-9543-2AB3-367407D71BAD}"/>
          </ac:spMkLst>
        </pc:spChg>
      </pc:sldChg>
      <pc:sldChg chg="addSp delSp modSp">
        <pc:chgData name="Gary Santiago Leon Baron" userId="S::gsleon1@soy.sena.edu.co::ae0acb77-9228-4a42-85e5-da4f1f9f9635" providerId="AD" clId="Web-{C4ABCA1D-48E9-649B-0F97-9F99AED2F106}" dt="2022-11-27T22:43:37.056" v="62" actId="20577"/>
        <pc:sldMkLst>
          <pc:docMk/>
          <pc:sldMk cId="2649984941" sldId="505"/>
        </pc:sldMkLst>
        <pc:spChg chg="mod">
          <ac:chgData name="Gary Santiago Leon Baron" userId="S::gsleon1@soy.sena.edu.co::ae0acb77-9228-4a42-85e5-da4f1f9f9635" providerId="AD" clId="Web-{C4ABCA1D-48E9-649B-0F97-9F99AED2F106}" dt="2022-11-27T22:43:16.321" v="61" actId="20577"/>
          <ac:spMkLst>
            <pc:docMk/>
            <pc:sldMk cId="2649984941" sldId="505"/>
            <ac:spMk id="4" creationId="{EE37A3CD-1BAC-6175-4755-9AC66A46B6FF}"/>
          </ac:spMkLst>
        </pc:spChg>
        <pc:spChg chg="mod">
          <ac:chgData name="Gary Santiago Leon Baron" userId="S::gsleon1@soy.sena.edu.co::ae0acb77-9228-4a42-85e5-da4f1f9f9635" providerId="AD" clId="Web-{C4ABCA1D-48E9-649B-0F97-9F99AED2F106}" dt="2022-11-27T22:39:05.393" v="37" actId="14100"/>
          <ac:spMkLst>
            <pc:docMk/>
            <pc:sldMk cId="2649984941" sldId="505"/>
            <ac:spMk id="6" creationId="{B65FDE73-C641-1100-C209-6B5902DCC3EC}"/>
          </ac:spMkLst>
        </pc:spChg>
        <pc:spChg chg="mod">
          <ac:chgData name="Gary Santiago Leon Baron" userId="S::gsleon1@soy.sena.edu.co::ae0acb77-9228-4a42-85e5-da4f1f9f9635" providerId="AD" clId="Web-{C4ABCA1D-48E9-649B-0F97-9F99AED2F106}" dt="2022-11-27T22:39:37.050" v="45" actId="14100"/>
          <ac:spMkLst>
            <pc:docMk/>
            <pc:sldMk cId="2649984941" sldId="505"/>
            <ac:spMk id="9" creationId="{46208D40-328E-4C89-8939-CC80A88EF5D8}"/>
          </ac:spMkLst>
        </pc:spChg>
        <pc:spChg chg="mod">
          <ac:chgData name="Gary Santiago Leon Baron" userId="S::gsleon1@soy.sena.edu.co::ae0acb77-9228-4a42-85e5-da4f1f9f9635" providerId="AD" clId="Web-{C4ABCA1D-48E9-649B-0F97-9F99AED2F106}" dt="2022-11-27T22:43:37.056" v="62" actId="20577"/>
          <ac:spMkLst>
            <pc:docMk/>
            <pc:sldMk cId="2649984941" sldId="505"/>
            <ac:spMk id="10" creationId="{3A5147A9-5C51-974A-DA9C-E723F35F7B63}"/>
          </ac:spMkLst>
        </pc:spChg>
        <pc:spChg chg="mod">
          <ac:chgData name="Gary Santiago Leon Baron" userId="S::gsleon1@soy.sena.edu.co::ae0acb77-9228-4a42-85e5-da4f1f9f9635" providerId="AD" clId="Web-{C4ABCA1D-48E9-649B-0F97-9F99AED2F106}" dt="2022-11-27T22:38:53.643" v="33" actId="14100"/>
          <ac:spMkLst>
            <pc:docMk/>
            <pc:sldMk cId="2649984941" sldId="505"/>
            <ac:spMk id="12" creationId="{D8220024-04AB-140A-C5A1-C705911A924A}"/>
          </ac:spMkLst>
        </pc:spChg>
        <pc:spChg chg="mod">
          <ac:chgData name="Gary Santiago Leon Baron" userId="S::gsleon1@soy.sena.edu.co::ae0acb77-9228-4a42-85e5-da4f1f9f9635" providerId="AD" clId="Web-{C4ABCA1D-48E9-649B-0F97-9F99AED2F106}" dt="2022-11-27T22:38:49.533" v="32" actId="1076"/>
          <ac:spMkLst>
            <pc:docMk/>
            <pc:sldMk cId="2649984941" sldId="505"/>
            <ac:spMk id="13" creationId="{59DDC64A-775F-9543-2AB3-367407D71BAD}"/>
          </ac:spMkLst>
        </pc:spChg>
        <pc:picChg chg="add mod">
          <ac:chgData name="Gary Santiago Leon Baron" userId="S::gsleon1@soy.sena.edu.co::ae0acb77-9228-4a42-85e5-da4f1f9f9635" providerId="AD" clId="Web-{C4ABCA1D-48E9-649B-0F97-9F99AED2F106}" dt="2022-11-27T22:40:21.082" v="52" actId="14100"/>
          <ac:picMkLst>
            <pc:docMk/>
            <pc:sldMk cId="2649984941" sldId="505"/>
            <ac:picMk id="2" creationId="{F4063C0F-CF28-C0DE-F91D-FC3342B5E318}"/>
          </ac:picMkLst>
        </pc:picChg>
        <pc:picChg chg="del mod">
          <ac:chgData name="Gary Santiago Leon Baron" userId="S::gsleon1@soy.sena.edu.co::ae0acb77-9228-4a42-85e5-da4f1f9f9635" providerId="AD" clId="Web-{C4ABCA1D-48E9-649B-0F97-9F99AED2F106}" dt="2022-11-27T22:39:40.816" v="49"/>
          <ac:picMkLst>
            <pc:docMk/>
            <pc:sldMk cId="2649984941" sldId="505"/>
            <ac:picMk id="3" creationId="{9C7CD6CC-3416-7256-0286-DB08D88C1F60}"/>
          </ac:picMkLst>
        </pc:picChg>
        <pc:picChg chg="add mod">
          <ac:chgData name="Gary Santiago Leon Baron" userId="S::gsleon1@soy.sena.edu.co::ae0acb77-9228-4a42-85e5-da4f1f9f9635" providerId="AD" clId="Web-{C4ABCA1D-48E9-649B-0F97-9F99AED2F106}" dt="2022-11-27T22:40:51.958" v="55" actId="14100"/>
          <ac:picMkLst>
            <pc:docMk/>
            <pc:sldMk cId="2649984941" sldId="505"/>
            <ac:picMk id="5" creationId="{72528D66-F0B3-66DF-523A-F9B1DE124EA0}"/>
          </ac:picMkLst>
        </pc:picChg>
        <pc:picChg chg="add mod">
          <ac:chgData name="Gary Santiago Leon Baron" userId="S::gsleon1@soy.sena.edu.co::ae0acb77-9228-4a42-85e5-da4f1f9f9635" providerId="AD" clId="Web-{C4ABCA1D-48E9-649B-0F97-9F99AED2F106}" dt="2022-11-27T22:41:17.021" v="57" actId="1076"/>
          <ac:picMkLst>
            <pc:docMk/>
            <pc:sldMk cId="2649984941" sldId="505"/>
            <ac:picMk id="8" creationId="{F14DCA2A-5386-DE85-1319-A9F8F40F3964}"/>
          </ac:picMkLst>
        </pc:picChg>
        <pc:picChg chg="del mod">
          <ac:chgData name="Gary Santiago Leon Baron" userId="S::gsleon1@soy.sena.edu.co::ae0acb77-9228-4a42-85e5-da4f1f9f9635" providerId="AD" clId="Web-{C4ABCA1D-48E9-649B-0F97-9F99AED2F106}" dt="2022-11-27T22:39:39.675" v="47"/>
          <ac:picMkLst>
            <pc:docMk/>
            <pc:sldMk cId="2649984941" sldId="505"/>
            <ac:picMk id="11" creationId="{C3343E01-479D-D807-948E-B58A7506F0D9}"/>
          </ac:picMkLst>
        </pc:picChg>
        <pc:picChg chg="del mod">
          <ac:chgData name="Gary Santiago Leon Baron" userId="S::gsleon1@soy.sena.edu.co::ae0acb77-9228-4a42-85e5-da4f1f9f9635" providerId="AD" clId="Web-{C4ABCA1D-48E9-649B-0F97-9F99AED2F106}" dt="2022-11-27T22:39:40.394" v="48"/>
          <ac:picMkLst>
            <pc:docMk/>
            <pc:sldMk cId="2649984941" sldId="505"/>
            <ac:picMk id="14" creationId="{3E0307F7-E927-8D25-3683-D38221C860F8}"/>
          </ac:picMkLst>
        </pc:picChg>
      </pc:sldChg>
    </pc:docChg>
  </pc:docChgLst>
  <pc:docChgLst>
    <pc:chgData name="Thomas Felipe Garnica Sierra" userId="S::thofgarnica@soy.sena.edu.co::ea62461b-a7e0-41f7-986f-6fdb0baea1b9" providerId="AD" clId="Web-{FD37AA9C-20E5-D126-5E1F-EF5C046B8AC0}"/>
    <pc:docChg chg="modSld">
      <pc:chgData name="Thomas Felipe Garnica Sierra" userId="S::thofgarnica@soy.sena.edu.co::ea62461b-a7e0-41f7-986f-6fdb0baea1b9" providerId="AD" clId="Web-{FD37AA9C-20E5-D126-5E1F-EF5C046B8AC0}" dt="2022-11-27T00:37:41.457" v="0" actId="20577"/>
      <pc:docMkLst>
        <pc:docMk/>
      </pc:docMkLst>
      <pc:sldChg chg="modSp">
        <pc:chgData name="Thomas Felipe Garnica Sierra" userId="S::thofgarnica@soy.sena.edu.co::ea62461b-a7e0-41f7-986f-6fdb0baea1b9" providerId="AD" clId="Web-{FD37AA9C-20E5-D126-5E1F-EF5C046B8AC0}" dt="2022-11-27T00:37:41.457" v="0" actId="20577"/>
        <pc:sldMkLst>
          <pc:docMk/>
          <pc:sldMk cId="3079616696" sldId="468"/>
        </pc:sldMkLst>
        <pc:spChg chg="mod">
          <ac:chgData name="Thomas Felipe Garnica Sierra" userId="S::thofgarnica@soy.sena.edu.co::ea62461b-a7e0-41f7-986f-6fdb0baea1b9" providerId="AD" clId="Web-{FD37AA9C-20E5-D126-5E1F-EF5C046B8AC0}" dt="2022-11-27T00:37:41.457" v="0" actId="20577"/>
          <ac:spMkLst>
            <pc:docMk/>
            <pc:sldMk cId="3079616696" sldId="468"/>
            <ac:spMk id="7" creationId="{00000000-0000-0000-0000-000000000000}"/>
          </ac:spMkLst>
        </pc:spChg>
      </pc:sldChg>
    </pc:docChg>
  </pc:docChgLst>
  <pc:docChgLst>
    <pc:chgData name="Gary Santiago Leon Baron" userId="S::gsleon1@soy.sena.edu.co::ae0acb77-9228-4a42-85e5-da4f1f9f9635" providerId="AD" clId="Web-{CB1D0D28-98A9-03F1-B0C0-2BF49D79B4A8}"/>
    <pc:docChg chg="modSld">
      <pc:chgData name="Gary Santiago Leon Baron" userId="S::gsleon1@soy.sena.edu.co::ae0acb77-9228-4a42-85e5-da4f1f9f9635" providerId="AD" clId="Web-{CB1D0D28-98A9-03F1-B0C0-2BF49D79B4A8}" dt="2022-11-25T01:09:29.233" v="0" actId="20577"/>
      <pc:docMkLst>
        <pc:docMk/>
      </pc:docMkLst>
      <pc:sldChg chg="modSp">
        <pc:chgData name="Gary Santiago Leon Baron" userId="S::gsleon1@soy.sena.edu.co::ae0acb77-9228-4a42-85e5-da4f1f9f9635" providerId="AD" clId="Web-{CB1D0D28-98A9-03F1-B0C0-2BF49D79B4A8}" dt="2022-11-25T01:09:29.233" v="0" actId="20577"/>
        <pc:sldMkLst>
          <pc:docMk/>
          <pc:sldMk cId="1500403096" sldId="501"/>
        </pc:sldMkLst>
        <pc:spChg chg="mod">
          <ac:chgData name="Gary Santiago Leon Baron" userId="S::gsleon1@soy.sena.edu.co::ae0acb77-9228-4a42-85e5-da4f1f9f9635" providerId="AD" clId="Web-{CB1D0D28-98A9-03F1-B0C0-2BF49D79B4A8}" dt="2022-11-25T01:09:29.233" v="0" actId="20577"/>
          <ac:spMkLst>
            <pc:docMk/>
            <pc:sldMk cId="1500403096" sldId="501"/>
            <ac:spMk id="2" creationId="{BFF67CBC-1536-A090-A5B5-FE205F3AF4AD}"/>
          </ac:spMkLst>
        </pc:spChg>
      </pc:sldChg>
    </pc:docChg>
  </pc:docChgLst>
  <pc:docChgLst>
    <pc:chgData name="Gary Santiago Leon Baron" userId="S::gsleon1@soy.sena.edu.co::ae0acb77-9228-4a42-85e5-da4f1f9f9635" providerId="AD" clId="Web-{F353BFE8-978B-FB83-0E65-9B5AD42389F9}"/>
    <pc:docChg chg="addSld delSld modSld">
      <pc:chgData name="Gary Santiago Leon Baron" userId="S::gsleon1@soy.sena.edu.co::ae0acb77-9228-4a42-85e5-da4f1f9f9635" providerId="AD" clId="Web-{F353BFE8-978B-FB83-0E65-9B5AD42389F9}" dt="2022-11-27T00:38:57.759" v="184"/>
      <pc:docMkLst>
        <pc:docMk/>
      </pc:docMkLst>
      <pc:sldChg chg="modSp add del">
        <pc:chgData name="Gary Santiago Leon Baron" userId="S::gsleon1@soy.sena.edu.co::ae0acb77-9228-4a42-85e5-da4f1f9f9635" providerId="AD" clId="Web-{F353BFE8-978B-FB83-0E65-9B5AD42389F9}" dt="2022-11-27T00:18:36.472" v="90" actId="1076"/>
        <pc:sldMkLst>
          <pc:docMk/>
          <pc:sldMk cId="685387458" sldId="499"/>
        </pc:sldMkLst>
        <pc:spChg chg="mod">
          <ac:chgData name="Gary Santiago Leon Baron" userId="S::gsleon1@soy.sena.edu.co::ae0acb77-9228-4a42-85e5-da4f1f9f9635" providerId="AD" clId="Web-{F353BFE8-978B-FB83-0E65-9B5AD42389F9}" dt="2022-11-27T00:18:27.862" v="88" actId="1076"/>
          <ac:spMkLst>
            <pc:docMk/>
            <pc:sldMk cId="685387458" sldId="499"/>
            <ac:spMk id="4" creationId="{EE37A3CD-1BAC-6175-4755-9AC66A46B6FF}"/>
          </ac:spMkLst>
        </pc:spChg>
        <pc:spChg chg="mod">
          <ac:chgData name="Gary Santiago Leon Baron" userId="S::gsleon1@soy.sena.edu.co::ae0acb77-9228-4a42-85e5-da4f1f9f9635" providerId="AD" clId="Web-{F353BFE8-978B-FB83-0E65-9B5AD42389F9}" dt="2022-11-27T00:18:32.456" v="89" actId="1076"/>
          <ac:spMkLst>
            <pc:docMk/>
            <pc:sldMk cId="685387458" sldId="499"/>
            <ac:spMk id="6" creationId="{B65FDE73-C641-1100-C209-6B5902DCC3EC}"/>
          </ac:spMkLst>
        </pc:spChg>
        <pc:spChg chg="mod">
          <ac:chgData name="Gary Santiago Leon Baron" userId="S::gsleon1@soy.sena.edu.co::ae0acb77-9228-4a42-85e5-da4f1f9f9635" providerId="AD" clId="Web-{F353BFE8-978B-FB83-0E65-9B5AD42389F9}" dt="2022-11-27T00:18:36.472" v="90" actId="1076"/>
          <ac:spMkLst>
            <pc:docMk/>
            <pc:sldMk cId="685387458" sldId="499"/>
            <ac:spMk id="7" creationId="{FBAA83CA-F5E1-3945-40AB-1CB1B233A0BF}"/>
          </ac:spMkLst>
        </pc:spChg>
      </pc:sldChg>
      <pc:sldChg chg="del">
        <pc:chgData name="Gary Santiago Leon Baron" userId="S::gsleon1@soy.sena.edu.co::ae0acb77-9228-4a42-85e5-da4f1f9f9635" providerId="AD" clId="Web-{F353BFE8-978B-FB83-0E65-9B5AD42389F9}" dt="2022-11-27T00:10:59.036" v="8"/>
        <pc:sldMkLst>
          <pc:docMk/>
          <pc:sldMk cId="1797058519" sldId="500"/>
        </pc:sldMkLst>
      </pc:sldChg>
      <pc:sldChg chg="del">
        <pc:chgData name="Gary Santiago Leon Baron" userId="S::gsleon1@soy.sena.edu.co::ae0acb77-9228-4a42-85e5-da4f1f9f9635" providerId="AD" clId="Web-{F353BFE8-978B-FB83-0E65-9B5AD42389F9}" dt="2022-11-27T00:11:09.802" v="11"/>
        <pc:sldMkLst>
          <pc:docMk/>
          <pc:sldMk cId="1500403096" sldId="501"/>
        </pc:sldMkLst>
      </pc:sldChg>
      <pc:sldChg chg="add del">
        <pc:chgData name="Gary Santiago Leon Baron" userId="S::gsleon1@soy.sena.edu.co::ae0acb77-9228-4a42-85e5-da4f1f9f9635" providerId="AD" clId="Web-{F353BFE8-978B-FB83-0E65-9B5AD42389F9}" dt="2022-11-27T00:11:01.723" v="9"/>
        <pc:sldMkLst>
          <pc:docMk/>
          <pc:sldMk cId="2874888774" sldId="502"/>
        </pc:sldMkLst>
      </pc:sldChg>
      <pc:sldChg chg="add del">
        <pc:chgData name="Gary Santiago Leon Baron" userId="S::gsleon1@soy.sena.edu.co::ae0acb77-9228-4a42-85e5-da4f1f9f9635" providerId="AD" clId="Web-{F353BFE8-978B-FB83-0E65-9B5AD42389F9}" dt="2022-11-27T00:11:07.427" v="10"/>
        <pc:sldMkLst>
          <pc:docMk/>
          <pc:sldMk cId="3646230475" sldId="503"/>
        </pc:sldMkLst>
      </pc:sldChg>
      <pc:sldChg chg="addSp delSp modSp add del">
        <pc:chgData name="Gary Santiago Leon Baron" userId="S::gsleon1@soy.sena.edu.co::ae0acb77-9228-4a42-85e5-da4f1f9f9635" providerId="AD" clId="Web-{F353BFE8-978B-FB83-0E65-9B5AD42389F9}" dt="2022-11-27T00:37:43.038" v="182" actId="1076"/>
        <pc:sldMkLst>
          <pc:docMk/>
          <pc:sldMk cId="4196725999" sldId="504"/>
        </pc:sldMkLst>
        <pc:spChg chg="add del mod">
          <ac:chgData name="Gary Santiago Leon Baron" userId="S::gsleon1@soy.sena.edu.co::ae0acb77-9228-4a42-85e5-da4f1f9f9635" providerId="AD" clId="Web-{F353BFE8-978B-FB83-0E65-9B5AD42389F9}" dt="2022-11-27T00:33:14.904" v="159" actId="1076"/>
          <ac:spMkLst>
            <pc:docMk/>
            <pc:sldMk cId="4196725999" sldId="504"/>
            <ac:spMk id="4" creationId="{EE37A3CD-1BAC-6175-4755-9AC66A46B6FF}"/>
          </ac:spMkLst>
        </pc:spChg>
        <pc:spChg chg="add del mod">
          <ac:chgData name="Gary Santiago Leon Baron" userId="S::gsleon1@soy.sena.edu.co::ae0acb77-9228-4a42-85e5-da4f1f9f9635" providerId="AD" clId="Web-{F353BFE8-978B-FB83-0E65-9B5AD42389F9}" dt="2022-11-27T00:31:31.636" v="138"/>
          <ac:spMkLst>
            <pc:docMk/>
            <pc:sldMk cId="4196725999" sldId="504"/>
            <ac:spMk id="5" creationId="{4B942650-11D3-C1FB-5CE5-6169D5E6E042}"/>
          </ac:spMkLst>
        </pc:spChg>
        <pc:spChg chg="mod">
          <ac:chgData name="Gary Santiago Leon Baron" userId="S::gsleon1@soy.sena.edu.co::ae0acb77-9228-4a42-85e5-da4f1f9f9635" providerId="AD" clId="Web-{F353BFE8-978B-FB83-0E65-9B5AD42389F9}" dt="2022-11-27T00:33:17.733" v="160" actId="1076"/>
          <ac:spMkLst>
            <pc:docMk/>
            <pc:sldMk cId="4196725999" sldId="504"/>
            <ac:spMk id="6" creationId="{B65FDE73-C641-1100-C209-6B5902DCC3EC}"/>
          </ac:spMkLst>
        </pc:spChg>
        <pc:spChg chg="mod">
          <ac:chgData name="Gary Santiago Leon Baron" userId="S::gsleon1@soy.sena.edu.co::ae0acb77-9228-4a42-85e5-da4f1f9f9635" providerId="AD" clId="Web-{F353BFE8-978B-FB83-0E65-9B5AD42389F9}" dt="2022-11-27T00:11:21.755" v="13" actId="20577"/>
          <ac:spMkLst>
            <pc:docMk/>
            <pc:sldMk cId="4196725999" sldId="504"/>
            <ac:spMk id="7" creationId="{FBAA83CA-F5E1-3945-40AB-1CB1B233A0BF}"/>
          </ac:spMkLst>
        </pc:spChg>
        <pc:spChg chg="add del mod">
          <ac:chgData name="Gary Santiago Leon Baron" userId="S::gsleon1@soy.sena.edu.co::ae0acb77-9228-4a42-85e5-da4f1f9f9635" providerId="AD" clId="Web-{F353BFE8-978B-FB83-0E65-9B5AD42389F9}" dt="2022-11-27T00:31:28.792" v="137"/>
          <ac:spMkLst>
            <pc:docMk/>
            <pc:sldMk cId="4196725999" sldId="504"/>
            <ac:spMk id="8" creationId="{275DB12D-F396-E282-6CA1-443DA9F6A49E}"/>
          </ac:spMkLst>
        </pc:spChg>
        <pc:spChg chg="add mod">
          <ac:chgData name="Gary Santiago Leon Baron" userId="S::gsleon1@soy.sena.edu.co::ae0acb77-9228-4a42-85e5-da4f1f9f9635" providerId="AD" clId="Web-{F353BFE8-978B-FB83-0E65-9B5AD42389F9}" dt="2022-11-27T00:33:28.655" v="164" actId="14100"/>
          <ac:spMkLst>
            <pc:docMk/>
            <pc:sldMk cId="4196725999" sldId="504"/>
            <ac:spMk id="9" creationId="{46208D40-328E-4C89-8939-CC80A88EF5D8}"/>
          </ac:spMkLst>
        </pc:spChg>
        <pc:spChg chg="add mod">
          <ac:chgData name="Gary Santiago Leon Baron" userId="S::gsleon1@soy.sena.edu.co::ae0acb77-9228-4a42-85e5-da4f1f9f9635" providerId="AD" clId="Web-{F353BFE8-978B-FB83-0E65-9B5AD42389F9}" dt="2022-11-27T00:33:25.655" v="163" actId="1076"/>
          <ac:spMkLst>
            <pc:docMk/>
            <pc:sldMk cId="4196725999" sldId="504"/>
            <ac:spMk id="10" creationId="{3A5147A9-5C51-974A-DA9C-E723F35F7B63}"/>
          </ac:spMkLst>
        </pc:spChg>
        <pc:spChg chg="add mod">
          <ac:chgData name="Gary Santiago Leon Baron" userId="S::gsleon1@soy.sena.edu.co::ae0acb77-9228-4a42-85e5-da4f1f9f9635" providerId="AD" clId="Web-{F353BFE8-978B-FB83-0E65-9B5AD42389F9}" dt="2022-11-27T00:37:14.928" v="179" actId="1076"/>
          <ac:spMkLst>
            <pc:docMk/>
            <pc:sldMk cId="4196725999" sldId="504"/>
            <ac:spMk id="12" creationId="{D8220024-04AB-140A-C5A1-C705911A924A}"/>
          </ac:spMkLst>
        </pc:spChg>
        <pc:spChg chg="add mod">
          <ac:chgData name="Gary Santiago Leon Baron" userId="S::gsleon1@soy.sena.edu.co::ae0acb77-9228-4a42-85e5-da4f1f9f9635" providerId="AD" clId="Web-{F353BFE8-978B-FB83-0E65-9B5AD42389F9}" dt="2022-11-27T00:37:12.334" v="178" actId="1076"/>
          <ac:spMkLst>
            <pc:docMk/>
            <pc:sldMk cId="4196725999" sldId="504"/>
            <ac:spMk id="13" creationId="{59DDC64A-775F-9543-2AB3-367407D71BAD}"/>
          </ac:spMkLst>
        </pc:spChg>
        <pc:picChg chg="add del">
          <ac:chgData name="Gary Santiago Leon Baron" userId="S::gsleon1@soy.sena.edu.co::ae0acb77-9228-4a42-85e5-da4f1f9f9635" providerId="AD" clId="Web-{F353BFE8-978B-FB83-0E65-9B5AD42389F9}" dt="2022-11-27T00:22:25.791" v="114"/>
          <ac:picMkLst>
            <pc:docMk/>
            <pc:sldMk cId="4196725999" sldId="504"/>
            <ac:picMk id="2" creationId="{FB04F184-F9F6-299F-AFA6-F4DC9A247DD1}"/>
          </ac:picMkLst>
        </pc:picChg>
        <pc:picChg chg="add mod">
          <ac:chgData name="Gary Santiago Leon Baron" userId="S::gsleon1@soy.sena.edu.co::ae0acb77-9228-4a42-85e5-da4f1f9f9635" providerId="AD" clId="Web-{F353BFE8-978B-FB83-0E65-9B5AD42389F9}" dt="2022-11-27T00:33:19.811" v="161" actId="1076"/>
          <ac:picMkLst>
            <pc:docMk/>
            <pc:sldMk cId="4196725999" sldId="504"/>
            <ac:picMk id="3" creationId="{9C7CD6CC-3416-7256-0286-DB08D88C1F60}"/>
          </ac:picMkLst>
        </pc:picChg>
        <pc:picChg chg="add mod">
          <ac:chgData name="Gary Santiago Leon Baron" userId="S::gsleon1@soy.sena.edu.co::ae0acb77-9228-4a42-85e5-da4f1f9f9635" providerId="AD" clId="Web-{F353BFE8-978B-FB83-0E65-9B5AD42389F9}" dt="2022-11-27T00:33:30.233" v="165" actId="1076"/>
          <ac:picMkLst>
            <pc:docMk/>
            <pc:sldMk cId="4196725999" sldId="504"/>
            <ac:picMk id="11" creationId="{C3343E01-479D-D807-948E-B58A7506F0D9}"/>
          </ac:picMkLst>
        </pc:picChg>
        <pc:picChg chg="add mod">
          <ac:chgData name="Gary Santiago Leon Baron" userId="S::gsleon1@soy.sena.edu.co::ae0acb77-9228-4a42-85e5-da4f1f9f9635" providerId="AD" clId="Web-{F353BFE8-978B-FB83-0E65-9B5AD42389F9}" dt="2022-11-27T00:37:43.038" v="182" actId="1076"/>
          <ac:picMkLst>
            <pc:docMk/>
            <pc:sldMk cId="4196725999" sldId="504"/>
            <ac:picMk id="14" creationId="{3E0307F7-E927-8D25-3683-D38221C860F8}"/>
          </ac:picMkLst>
        </pc:picChg>
      </pc:sldChg>
      <pc:sldChg chg="add del replId">
        <pc:chgData name="Gary Santiago Leon Baron" userId="S::gsleon1@soy.sena.edu.co::ae0acb77-9228-4a42-85e5-da4f1f9f9635" providerId="AD" clId="Web-{F353BFE8-978B-FB83-0E65-9B5AD42389F9}" dt="2022-11-27T00:19:23.410" v="95"/>
        <pc:sldMkLst>
          <pc:docMk/>
          <pc:sldMk cId="1914153217" sldId="505"/>
        </pc:sldMkLst>
      </pc:sldChg>
      <pc:sldChg chg="add replId">
        <pc:chgData name="Gary Santiago Leon Baron" userId="S::gsleon1@soy.sena.edu.co::ae0acb77-9228-4a42-85e5-da4f1f9f9635" providerId="AD" clId="Web-{F353BFE8-978B-FB83-0E65-9B5AD42389F9}" dt="2022-11-27T00:38:57.759" v="184"/>
        <pc:sldMkLst>
          <pc:docMk/>
          <pc:sldMk cId="2649984941" sldId="505"/>
        </pc:sldMkLst>
      </pc:sldChg>
      <pc:sldChg chg="add del replId">
        <pc:chgData name="Gary Santiago Leon Baron" userId="S::gsleon1@soy.sena.edu.co::ae0acb77-9228-4a42-85e5-da4f1f9f9635" providerId="AD" clId="Web-{F353BFE8-978B-FB83-0E65-9B5AD42389F9}" dt="2022-11-27T00:38:54.572" v="183"/>
        <pc:sldMkLst>
          <pc:docMk/>
          <pc:sldMk cId="2349079725" sldId="506"/>
        </pc:sldMkLst>
      </pc:sldChg>
    </pc:docChg>
  </pc:docChgLst>
  <pc:docChgLst>
    <pc:chgData name="Gary Santiago Leon Baron" userId="S::gsleon1@soy.sena.edu.co::ae0acb77-9228-4a42-85e5-da4f1f9f9635" providerId="AD" clId="Web-{FC586A37-9CE6-10E4-6782-A178062E62F7}"/>
    <pc:docChg chg="addSld modSld">
      <pc:chgData name="Gary Santiago Leon Baron" userId="S::gsleon1@soy.sena.edu.co::ae0acb77-9228-4a42-85e5-da4f1f9f9635" providerId="AD" clId="Web-{FC586A37-9CE6-10E4-6782-A178062E62F7}" dt="2022-12-03T00:11:43.864" v="8"/>
      <pc:docMkLst>
        <pc:docMk/>
      </pc:docMkLst>
      <pc:sldChg chg="modSp">
        <pc:chgData name="Gary Santiago Leon Baron" userId="S::gsleon1@soy.sena.edu.co::ae0acb77-9228-4a42-85e5-da4f1f9f9635" providerId="AD" clId="Web-{FC586A37-9CE6-10E4-6782-A178062E62F7}" dt="2022-12-03T00:10:54.082" v="3" actId="20577"/>
        <pc:sldMkLst>
          <pc:docMk/>
          <pc:sldMk cId="685387458" sldId="499"/>
        </pc:sldMkLst>
        <pc:spChg chg="mod">
          <ac:chgData name="Gary Santiago Leon Baron" userId="S::gsleon1@soy.sena.edu.co::ae0acb77-9228-4a42-85e5-da4f1f9f9635" providerId="AD" clId="Web-{FC586A37-9CE6-10E4-6782-A178062E62F7}" dt="2022-12-03T00:10:54.082" v="3" actId="20577"/>
          <ac:spMkLst>
            <pc:docMk/>
            <pc:sldMk cId="685387458" sldId="499"/>
            <ac:spMk id="7" creationId="{FBAA83CA-F5E1-3945-40AB-1CB1B233A0BF}"/>
          </ac:spMkLst>
        </pc:spChg>
      </pc:sldChg>
      <pc:sldChg chg="add replId">
        <pc:chgData name="Gary Santiago Leon Baron" userId="S::gsleon1@soy.sena.edu.co::ae0acb77-9228-4a42-85e5-da4f1f9f9635" providerId="AD" clId="Web-{FC586A37-9CE6-10E4-6782-A178062E62F7}" dt="2022-12-03T00:10:41.082" v="0"/>
        <pc:sldMkLst>
          <pc:docMk/>
          <pc:sldMk cId="3459338326" sldId="500"/>
        </pc:sldMkLst>
      </pc:sldChg>
      <pc:sldChg chg="addSp delSp modSp add replId">
        <pc:chgData name="Gary Santiago Leon Baron" userId="S::gsleon1@soy.sena.edu.co::ae0acb77-9228-4a42-85e5-da4f1f9f9635" providerId="AD" clId="Web-{FC586A37-9CE6-10E4-6782-A178062E62F7}" dt="2022-12-03T00:11:43.864" v="8"/>
        <pc:sldMkLst>
          <pc:docMk/>
          <pc:sldMk cId="4011054110" sldId="501"/>
        </pc:sldMkLst>
        <pc:spChg chg="add">
          <ac:chgData name="Gary Santiago Leon Baron" userId="S::gsleon1@soy.sena.edu.co::ae0acb77-9228-4a42-85e5-da4f1f9f9635" providerId="AD" clId="Web-{FC586A37-9CE6-10E4-6782-A178062E62F7}" dt="2022-12-03T00:11:12.582" v="6"/>
          <ac:spMkLst>
            <pc:docMk/>
            <pc:sldMk cId="4011054110" sldId="501"/>
            <ac:spMk id="3" creationId="{DFF24A61-4808-5331-4302-05B18FF2E979}"/>
          </ac:spMkLst>
        </pc:spChg>
        <pc:spChg chg="del">
          <ac:chgData name="Gary Santiago Leon Baron" userId="S::gsleon1@soy.sena.edu.co::ae0acb77-9228-4a42-85e5-da4f1f9f9635" providerId="AD" clId="Web-{FC586A37-9CE6-10E4-6782-A178062E62F7}" dt="2022-12-03T00:10:58.551" v="4"/>
          <ac:spMkLst>
            <pc:docMk/>
            <pc:sldMk cId="4011054110" sldId="501"/>
            <ac:spMk id="7" creationId="{FBAA83CA-F5E1-3945-40AB-1CB1B233A0BF}"/>
          </ac:spMkLst>
        </pc:spChg>
        <pc:picChg chg="del">
          <ac:chgData name="Gary Santiago Leon Baron" userId="S::gsleon1@soy.sena.edu.co::ae0acb77-9228-4a42-85e5-da4f1f9f9635" providerId="AD" clId="Web-{FC586A37-9CE6-10E4-6782-A178062E62F7}" dt="2022-12-03T00:10:59.535" v="5"/>
          <ac:picMkLst>
            <pc:docMk/>
            <pc:sldMk cId="4011054110" sldId="501"/>
            <ac:picMk id="2" creationId="{BF15E080-582B-B8D3-BDB2-3C3C30A2E0FA}"/>
          </ac:picMkLst>
        </pc:picChg>
        <pc:picChg chg="add del mod">
          <ac:chgData name="Gary Santiago Leon Baron" userId="S::gsleon1@soy.sena.edu.co::ae0acb77-9228-4a42-85e5-da4f1f9f9635" providerId="AD" clId="Web-{FC586A37-9CE6-10E4-6782-A178062E62F7}" dt="2022-12-03T00:11:43.864" v="8"/>
          <ac:picMkLst>
            <pc:docMk/>
            <pc:sldMk cId="4011054110" sldId="501"/>
            <ac:picMk id="5" creationId="{1B9C2BF5-4B8A-294B-8CBB-179DB1FEF56A}"/>
          </ac:picMkLst>
        </pc:picChg>
      </pc:sldChg>
    </pc:docChg>
  </pc:docChgLst>
  <pc:docChgLst>
    <pc:chgData name="Gary Santiago Leon Baron" userId="S::gsleon1@soy.sena.edu.co::ae0acb77-9228-4a42-85e5-da4f1f9f9635" providerId="AD" clId="Web-{46D1147C-3E60-6900-1061-27DB3534A119}"/>
    <pc:docChg chg="modSld">
      <pc:chgData name="Gary Santiago Leon Baron" userId="S::gsleon1@soy.sena.edu.co::ae0acb77-9228-4a42-85e5-da4f1f9f9635" providerId="AD" clId="Web-{46D1147C-3E60-6900-1061-27DB3534A119}" dt="2022-12-03T00:14:09.434" v="1"/>
      <pc:docMkLst>
        <pc:docMk/>
      </pc:docMkLst>
      <pc:sldChg chg="modSp">
        <pc:chgData name="Gary Santiago Leon Baron" userId="S::gsleon1@soy.sena.edu.co::ae0acb77-9228-4a42-85e5-da4f1f9f9635" providerId="AD" clId="Web-{46D1147C-3E60-6900-1061-27DB3534A119}" dt="2022-12-03T00:14:09.434" v="1"/>
        <pc:sldMkLst>
          <pc:docMk/>
          <pc:sldMk cId="4011054110" sldId="501"/>
        </pc:sldMkLst>
        <pc:spChg chg="mod">
          <ac:chgData name="Gary Santiago Leon Baron" userId="S::gsleon1@soy.sena.edu.co::ae0acb77-9228-4a42-85e5-da4f1f9f9635" providerId="AD" clId="Web-{46D1147C-3E60-6900-1061-27DB3534A119}" dt="2022-12-03T00:14:09.434" v="1"/>
          <ac:spMkLst>
            <pc:docMk/>
            <pc:sldMk cId="4011054110" sldId="501"/>
            <ac:spMk id="3" creationId="{DFF24A61-4808-5331-4302-05B18FF2E979}"/>
          </ac:spMkLst>
        </pc:spChg>
      </pc:sldChg>
    </pc:docChg>
  </pc:docChgLst>
  <pc:docChgLst>
    <pc:chgData name="Gary Santiago Leon Baron" userId="S::gsleon1@soy.sena.edu.co::ae0acb77-9228-4a42-85e5-da4f1f9f9635" providerId="AD" clId="Web-{D8A49F81-2F8B-C389-0FDA-D28D557FE2E5}"/>
    <pc:docChg chg="delSld modSld">
      <pc:chgData name="Gary Santiago Leon Baron" userId="S::gsleon1@soy.sena.edu.co::ae0acb77-9228-4a42-85e5-da4f1f9f9635" providerId="AD" clId="Web-{D8A49F81-2F8B-C389-0FDA-D28D557FE2E5}" dt="2022-11-28T21:52:24.814" v="7" actId="20577"/>
      <pc:docMkLst>
        <pc:docMk/>
      </pc:docMkLst>
      <pc:sldChg chg="modSp">
        <pc:chgData name="Gary Santiago Leon Baron" userId="S::gsleon1@soy.sena.edu.co::ae0acb77-9228-4a42-85e5-da4f1f9f9635" providerId="AD" clId="Web-{D8A49F81-2F8B-C389-0FDA-D28D557FE2E5}" dt="2022-11-28T21:52:24.814" v="7" actId="20577"/>
        <pc:sldMkLst>
          <pc:docMk/>
          <pc:sldMk cId="685387458" sldId="499"/>
        </pc:sldMkLst>
        <pc:spChg chg="mod">
          <ac:chgData name="Gary Santiago Leon Baron" userId="S::gsleon1@soy.sena.edu.co::ae0acb77-9228-4a42-85e5-da4f1f9f9635" providerId="AD" clId="Web-{D8A49F81-2F8B-C389-0FDA-D28D557FE2E5}" dt="2022-11-28T21:52:24.814" v="7" actId="20577"/>
          <ac:spMkLst>
            <pc:docMk/>
            <pc:sldMk cId="685387458" sldId="499"/>
            <ac:spMk id="7" creationId="{FBAA83CA-F5E1-3945-40AB-1CB1B233A0BF}"/>
          </ac:spMkLst>
        </pc:spChg>
      </pc:sldChg>
      <pc:sldChg chg="del">
        <pc:chgData name="Gary Santiago Leon Baron" userId="S::gsleon1@soy.sena.edu.co::ae0acb77-9228-4a42-85e5-da4f1f9f9635" providerId="AD" clId="Web-{D8A49F81-2F8B-C389-0FDA-D28D557FE2E5}" dt="2022-11-28T21:50:13.343" v="1"/>
        <pc:sldMkLst>
          <pc:docMk/>
          <pc:sldMk cId="4196725999" sldId="504"/>
        </pc:sldMkLst>
      </pc:sldChg>
      <pc:sldChg chg="del">
        <pc:chgData name="Gary Santiago Leon Baron" userId="S::gsleon1@soy.sena.edu.co::ae0acb77-9228-4a42-85e5-da4f1f9f9635" providerId="AD" clId="Web-{D8A49F81-2F8B-C389-0FDA-D28D557FE2E5}" dt="2022-11-28T21:50:10.702" v="0"/>
        <pc:sldMkLst>
          <pc:docMk/>
          <pc:sldMk cId="2649984941" sldId="505"/>
        </pc:sldMkLst>
      </pc:sldChg>
    </pc:docChg>
  </pc:docChgLst>
  <pc:docChgLst>
    <pc:chgData name="Gary Santiago Leon Baron" userId="S::gsleon1@soy.sena.edu.co::ae0acb77-9228-4a42-85e5-da4f1f9f9635" providerId="AD" clId="Web-{45F14D63-5C04-5957-BF1D-304868ADE1AE}"/>
    <pc:docChg chg="addSld modSld">
      <pc:chgData name="Gary Santiago Leon Baron" userId="S::gsleon1@soy.sena.edu.co::ae0acb77-9228-4a42-85e5-da4f1f9f9635" providerId="AD" clId="Web-{45F14D63-5C04-5957-BF1D-304868ADE1AE}" dt="2022-11-26T23:57:16.617" v="201" actId="14100"/>
      <pc:docMkLst>
        <pc:docMk/>
      </pc:docMkLst>
      <pc:sldChg chg="addSp delSp modSp mod setBg setClrOvrMap">
        <pc:chgData name="Gary Santiago Leon Baron" userId="S::gsleon1@soy.sena.edu.co::ae0acb77-9228-4a42-85e5-da4f1f9f9635" providerId="AD" clId="Web-{45F14D63-5C04-5957-BF1D-304868ADE1AE}" dt="2022-11-26T23:50:38.027" v="37" actId="1076"/>
        <pc:sldMkLst>
          <pc:docMk/>
          <pc:sldMk cId="3079616696" sldId="468"/>
        </pc:sldMkLst>
        <pc:spChg chg="mod">
          <ac:chgData name="Gary Santiago Leon Baron" userId="S::gsleon1@soy.sena.edu.co::ae0acb77-9228-4a42-85e5-da4f1f9f9635" providerId="AD" clId="Web-{45F14D63-5C04-5957-BF1D-304868ADE1AE}" dt="2022-11-26T23:50:34.167" v="35"/>
          <ac:spMkLst>
            <pc:docMk/>
            <pc:sldMk cId="3079616696" sldId="468"/>
            <ac:spMk id="7" creationId="{00000000-0000-0000-0000-000000000000}"/>
          </ac:spMkLst>
        </pc:spChg>
        <pc:spChg chg="add del">
          <ac:chgData name="Gary Santiago Leon Baron" userId="S::gsleon1@soy.sena.edu.co::ae0acb77-9228-4a42-85e5-da4f1f9f9635" providerId="AD" clId="Web-{45F14D63-5C04-5957-BF1D-304868ADE1AE}" dt="2022-11-26T23:50:34.167" v="35"/>
          <ac:spMkLst>
            <pc:docMk/>
            <pc:sldMk cId="3079616696" sldId="468"/>
            <ac:spMk id="12" creationId="{E49CC64F-7275-4E33-961B-0C5CDC439875}"/>
          </ac:spMkLst>
        </pc:spChg>
        <pc:picChg chg="add mod">
          <ac:chgData name="Gary Santiago Leon Baron" userId="S::gsleon1@soy.sena.edu.co::ae0acb77-9228-4a42-85e5-da4f1f9f9635" providerId="AD" clId="Web-{45F14D63-5C04-5957-BF1D-304868ADE1AE}" dt="2022-11-26T23:50:38.027" v="37" actId="1076"/>
          <ac:picMkLst>
            <pc:docMk/>
            <pc:sldMk cId="3079616696" sldId="468"/>
            <ac:picMk id="2" creationId="{BF67AAC7-0519-E6FE-6808-A30CCE6DC257}"/>
          </ac:picMkLst>
        </pc:picChg>
      </pc:sldChg>
      <pc:sldChg chg="addSp delSp modSp">
        <pc:chgData name="Gary Santiago Leon Baron" userId="S::gsleon1@soy.sena.edu.co::ae0acb77-9228-4a42-85e5-da4f1f9f9635" providerId="AD" clId="Web-{45F14D63-5C04-5957-BF1D-304868ADE1AE}" dt="2022-11-26T23:52:20.468" v="113" actId="20577"/>
        <pc:sldMkLst>
          <pc:docMk/>
          <pc:sldMk cId="2099732435" sldId="498"/>
        </pc:sldMkLst>
        <pc:spChg chg="mod">
          <ac:chgData name="Gary Santiago Leon Baron" userId="S::gsleon1@soy.sena.edu.co::ae0acb77-9228-4a42-85e5-da4f1f9f9635" providerId="AD" clId="Web-{45F14D63-5C04-5957-BF1D-304868ADE1AE}" dt="2022-11-26T23:52:20.468" v="113" actId="20577"/>
          <ac:spMkLst>
            <pc:docMk/>
            <pc:sldMk cId="2099732435" sldId="498"/>
            <ac:spMk id="3" creationId="{66D04A5A-19A9-0ACE-6D0F-5E02EDC9D1DE}"/>
          </ac:spMkLst>
        </pc:spChg>
        <pc:spChg chg="mod">
          <ac:chgData name="Gary Santiago Leon Baron" userId="S::gsleon1@soy.sena.edu.co::ae0acb77-9228-4a42-85e5-da4f1f9f9635" providerId="AD" clId="Web-{45F14D63-5C04-5957-BF1D-304868ADE1AE}" dt="2022-11-26T23:52:17.952" v="112" actId="20577"/>
          <ac:spMkLst>
            <pc:docMk/>
            <pc:sldMk cId="2099732435" sldId="498"/>
            <ac:spMk id="7" creationId="{9896E8B4-453C-7E26-D038-59933D4B744F}"/>
          </ac:spMkLst>
        </pc:spChg>
        <pc:picChg chg="add del mod">
          <ac:chgData name="Gary Santiago Leon Baron" userId="S::gsleon1@soy.sena.edu.co::ae0acb77-9228-4a42-85e5-da4f1f9f9635" providerId="AD" clId="Web-{45F14D63-5C04-5957-BF1D-304868ADE1AE}" dt="2022-11-26T23:50:46.433" v="41"/>
          <ac:picMkLst>
            <pc:docMk/>
            <pc:sldMk cId="2099732435" sldId="498"/>
            <ac:picMk id="2" creationId="{39D0874C-716E-ED70-9D95-E2ECA6D0FA98}"/>
          </ac:picMkLst>
        </pc:picChg>
      </pc:sldChg>
      <pc:sldChg chg="addSp delSp modSp">
        <pc:chgData name="Gary Santiago Leon Baron" userId="S::gsleon1@soy.sena.edu.co::ae0acb77-9228-4a42-85e5-da4f1f9f9635" providerId="AD" clId="Web-{45F14D63-5C04-5957-BF1D-304868ADE1AE}" dt="2022-11-26T23:54:26.862" v="153" actId="1076"/>
        <pc:sldMkLst>
          <pc:docMk/>
          <pc:sldMk cId="685387458" sldId="499"/>
        </pc:sldMkLst>
        <pc:spChg chg="mod">
          <ac:chgData name="Gary Santiago Leon Baron" userId="S::gsleon1@soy.sena.edu.co::ae0acb77-9228-4a42-85e5-da4f1f9f9635" providerId="AD" clId="Web-{45F14D63-5C04-5957-BF1D-304868ADE1AE}" dt="2022-11-26T23:53:42.220" v="132" actId="20577"/>
          <ac:spMkLst>
            <pc:docMk/>
            <pc:sldMk cId="685387458" sldId="499"/>
            <ac:spMk id="4" creationId="{EE37A3CD-1BAC-6175-4755-9AC66A46B6FF}"/>
          </ac:spMkLst>
        </pc:spChg>
        <pc:spChg chg="mod">
          <ac:chgData name="Gary Santiago Leon Baron" userId="S::gsleon1@soy.sena.edu.co::ae0acb77-9228-4a42-85e5-da4f1f9f9635" providerId="AD" clId="Web-{45F14D63-5C04-5957-BF1D-304868ADE1AE}" dt="2022-11-26T23:54:26.862" v="153" actId="1076"/>
          <ac:spMkLst>
            <pc:docMk/>
            <pc:sldMk cId="685387458" sldId="499"/>
            <ac:spMk id="7" creationId="{FBAA83CA-F5E1-3945-40AB-1CB1B233A0BF}"/>
          </ac:spMkLst>
        </pc:spChg>
        <pc:picChg chg="add mod">
          <ac:chgData name="Gary Santiago Leon Baron" userId="S::gsleon1@soy.sena.edu.co::ae0acb77-9228-4a42-85e5-da4f1f9f9635" providerId="AD" clId="Web-{45F14D63-5C04-5957-BF1D-304868ADE1AE}" dt="2022-11-26T23:53:22.266" v="125" actId="1076"/>
          <ac:picMkLst>
            <pc:docMk/>
            <pc:sldMk cId="685387458" sldId="499"/>
            <ac:picMk id="2" creationId="{BF15E080-582B-B8D3-BDB2-3C3C30A2E0FA}"/>
          </ac:picMkLst>
        </pc:picChg>
        <pc:picChg chg="add del">
          <ac:chgData name="Gary Santiago Leon Baron" userId="S::gsleon1@soy.sena.edu.co::ae0acb77-9228-4a42-85e5-da4f1f9f9635" providerId="AD" clId="Web-{45F14D63-5C04-5957-BF1D-304868ADE1AE}" dt="2022-11-26T23:53:04.813" v="118"/>
          <ac:picMkLst>
            <pc:docMk/>
            <pc:sldMk cId="685387458" sldId="499"/>
            <ac:picMk id="3" creationId="{EA97DC05-4A6B-3E0B-D2C7-E6FB8FE7B99F}"/>
          </ac:picMkLst>
        </pc:picChg>
      </pc:sldChg>
      <pc:sldChg chg="delSp modSp add replId">
        <pc:chgData name="Gary Santiago Leon Baron" userId="S::gsleon1@soy.sena.edu.co::ae0acb77-9228-4a42-85e5-da4f1f9f9635" providerId="AD" clId="Web-{45F14D63-5C04-5957-BF1D-304868ADE1AE}" dt="2022-11-26T23:57:16.617" v="201" actId="14100"/>
        <pc:sldMkLst>
          <pc:docMk/>
          <pc:sldMk cId="3646230475" sldId="503"/>
        </pc:sldMkLst>
        <pc:spChg chg="mod">
          <ac:chgData name="Gary Santiago Leon Baron" userId="S::gsleon1@soy.sena.edu.co::ae0acb77-9228-4a42-85e5-da4f1f9f9635" providerId="AD" clId="Web-{45F14D63-5C04-5957-BF1D-304868ADE1AE}" dt="2022-11-26T23:56:54.476" v="194" actId="1076"/>
          <ac:spMkLst>
            <pc:docMk/>
            <pc:sldMk cId="3646230475" sldId="503"/>
            <ac:spMk id="4" creationId="{EE37A3CD-1BAC-6175-4755-9AC66A46B6FF}"/>
          </ac:spMkLst>
        </pc:spChg>
        <pc:spChg chg="mod">
          <ac:chgData name="Gary Santiago Leon Baron" userId="S::gsleon1@soy.sena.edu.co::ae0acb77-9228-4a42-85e5-da4f1f9f9635" providerId="AD" clId="Web-{45F14D63-5C04-5957-BF1D-304868ADE1AE}" dt="2022-11-26T23:56:59.882" v="195" actId="1076"/>
          <ac:spMkLst>
            <pc:docMk/>
            <pc:sldMk cId="3646230475" sldId="503"/>
            <ac:spMk id="6" creationId="{B65FDE73-C641-1100-C209-6B5902DCC3EC}"/>
          </ac:spMkLst>
        </pc:spChg>
        <pc:spChg chg="mod">
          <ac:chgData name="Gary Santiago Leon Baron" userId="S::gsleon1@soy.sena.edu.co::ae0acb77-9228-4a42-85e5-da4f1f9f9635" providerId="AD" clId="Web-{45F14D63-5C04-5957-BF1D-304868ADE1AE}" dt="2022-11-26T23:57:16.617" v="201" actId="14100"/>
          <ac:spMkLst>
            <pc:docMk/>
            <pc:sldMk cId="3646230475" sldId="503"/>
            <ac:spMk id="7" creationId="{FBAA83CA-F5E1-3945-40AB-1CB1B233A0BF}"/>
          </ac:spMkLst>
        </pc:spChg>
        <pc:picChg chg="del">
          <ac:chgData name="Gary Santiago Leon Baron" userId="S::gsleon1@soy.sena.edu.co::ae0acb77-9228-4a42-85e5-da4f1f9f9635" providerId="AD" clId="Web-{45F14D63-5C04-5957-BF1D-304868ADE1AE}" dt="2022-11-26T23:56:29.178" v="187"/>
          <ac:picMkLst>
            <pc:docMk/>
            <pc:sldMk cId="3646230475" sldId="503"/>
            <ac:picMk id="3" creationId="{EA97DC05-4A6B-3E0B-D2C7-E6FB8FE7B99F}"/>
          </ac:picMkLst>
        </pc:picChg>
      </pc:sldChg>
      <pc:sldChg chg="addSp delSp modSp add replId">
        <pc:chgData name="Gary Santiago Leon Baron" userId="S::gsleon1@soy.sena.edu.co::ae0acb77-9228-4a42-85e5-da4f1f9f9635" providerId="AD" clId="Web-{45F14D63-5C04-5957-BF1D-304868ADE1AE}" dt="2022-11-26T23:56:21.584" v="186" actId="14100"/>
        <pc:sldMkLst>
          <pc:docMk/>
          <pc:sldMk cId="4196725999" sldId="504"/>
        </pc:sldMkLst>
        <pc:spChg chg="mod">
          <ac:chgData name="Gary Santiago Leon Baron" userId="S::gsleon1@soy.sena.edu.co::ae0acb77-9228-4a42-85e5-da4f1f9f9635" providerId="AD" clId="Web-{45F14D63-5C04-5957-BF1D-304868ADE1AE}" dt="2022-11-26T23:54:47.691" v="167" actId="1076"/>
          <ac:spMkLst>
            <pc:docMk/>
            <pc:sldMk cId="4196725999" sldId="504"/>
            <ac:spMk id="4" creationId="{EE37A3CD-1BAC-6175-4755-9AC66A46B6FF}"/>
          </ac:spMkLst>
        </pc:spChg>
        <pc:spChg chg="mod">
          <ac:chgData name="Gary Santiago Leon Baron" userId="S::gsleon1@soy.sena.edu.co::ae0acb77-9228-4a42-85e5-da4f1f9f9635" providerId="AD" clId="Web-{45F14D63-5C04-5957-BF1D-304868ADE1AE}" dt="2022-11-26T23:55:07.082" v="171" actId="14100"/>
          <ac:spMkLst>
            <pc:docMk/>
            <pc:sldMk cId="4196725999" sldId="504"/>
            <ac:spMk id="6" creationId="{B65FDE73-C641-1100-C209-6B5902DCC3EC}"/>
          </ac:spMkLst>
        </pc:spChg>
        <pc:spChg chg="mod">
          <ac:chgData name="Gary Santiago Leon Baron" userId="S::gsleon1@soy.sena.edu.co::ae0acb77-9228-4a42-85e5-da4f1f9f9635" providerId="AD" clId="Web-{45F14D63-5C04-5957-BF1D-304868ADE1AE}" dt="2022-11-26T23:55:40.833" v="179" actId="1076"/>
          <ac:spMkLst>
            <pc:docMk/>
            <pc:sldMk cId="4196725999" sldId="504"/>
            <ac:spMk id="7" creationId="{FBAA83CA-F5E1-3945-40AB-1CB1B233A0BF}"/>
          </ac:spMkLst>
        </pc:spChg>
        <pc:picChg chg="add mod">
          <ac:chgData name="Gary Santiago Leon Baron" userId="S::gsleon1@soy.sena.edu.co::ae0acb77-9228-4a42-85e5-da4f1f9f9635" providerId="AD" clId="Web-{45F14D63-5C04-5957-BF1D-304868ADE1AE}" dt="2022-11-26T23:56:21.584" v="186" actId="14100"/>
          <ac:picMkLst>
            <pc:docMk/>
            <pc:sldMk cId="4196725999" sldId="504"/>
            <ac:picMk id="2" creationId="{FB04F184-F9F6-299F-AFA6-F4DC9A247DD1}"/>
          </ac:picMkLst>
        </pc:picChg>
        <pc:picChg chg="del mod">
          <ac:chgData name="Gary Santiago Leon Baron" userId="S::gsleon1@soy.sena.edu.co::ae0acb77-9228-4a42-85e5-da4f1f9f9635" providerId="AD" clId="Web-{45F14D63-5C04-5957-BF1D-304868ADE1AE}" dt="2022-11-26T23:55:49.474" v="181"/>
          <ac:picMkLst>
            <pc:docMk/>
            <pc:sldMk cId="4196725999" sldId="504"/>
            <ac:picMk id="3" creationId="{EA97DC05-4A6B-3E0B-D2C7-E6FB8FE7B99F}"/>
          </ac:picMkLst>
        </pc:picChg>
      </pc:sldChg>
    </pc:docChg>
  </pc:docChgLst>
  <pc:docChgLst>
    <pc:chgData name="Andres Joya" userId="fb7082ebcd77ab5e" providerId="LiveId" clId="{1799F84D-8F9F-4843-835A-F0FD5B62E2BE}"/>
    <pc:docChg chg="undo custSel addSld delSld modSld">
      <pc:chgData name="Andres Joya" userId="fb7082ebcd77ab5e" providerId="LiveId" clId="{1799F84D-8F9F-4843-835A-F0FD5B62E2BE}" dt="2024-04-02T01:03:59.973" v="726" actId="1076"/>
      <pc:docMkLst>
        <pc:docMk/>
      </pc:docMkLst>
      <pc:sldChg chg="modSp mod">
        <pc:chgData name="Andres Joya" userId="fb7082ebcd77ab5e" providerId="LiveId" clId="{1799F84D-8F9F-4843-835A-F0FD5B62E2BE}" dt="2024-03-19T23:45:07.541" v="577" actId="14100"/>
        <pc:sldMkLst>
          <pc:docMk/>
          <pc:sldMk cId="3079616696" sldId="468"/>
        </pc:sldMkLst>
        <pc:spChg chg="mod">
          <ac:chgData name="Andres Joya" userId="fb7082ebcd77ab5e" providerId="LiveId" clId="{1799F84D-8F9F-4843-835A-F0FD5B62E2BE}" dt="2024-03-19T23:45:07.541" v="577" actId="14100"/>
          <ac:spMkLst>
            <pc:docMk/>
            <pc:sldMk cId="3079616696" sldId="468"/>
            <ac:spMk id="7" creationId="{00000000-0000-0000-0000-000000000000}"/>
          </ac:spMkLst>
        </pc:spChg>
      </pc:sldChg>
      <pc:sldChg chg="modSp mod">
        <pc:chgData name="Andres Joya" userId="fb7082ebcd77ab5e" providerId="LiveId" clId="{1799F84D-8F9F-4843-835A-F0FD5B62E2BE}" dt="2024-03-19T23:45:15.357" v="578" actId="1076"/>
        <pc:sldMkLst>
          <pc:docMk/>
          <pc:sldMk cId="2099732435" sldId="498"/>
        </pc:sldMkLst>
        <pc:spChg chg="mod">
          <ac:chgData name="Andres Joya" userId="fb7082ebcd77ab5e" providerId="LiveId" clId="{1799F84D-8F9F-4843-835A-F0FD5B62E2BE}" dt="2024-03-19T23:45:15.357" v="578" actId="1076"/>
          <ac:spMkLst>
            <pc:docMk/>
            <pc:sldMk cId="2099732435" sldId="498"/>
            <ac:spMk id="7" creationId="{9896E8B4-453C-7E26-D038-59933D4B744F}"/>
          </ac:spMkLst>
        </pc:spChg>
      </pc:sldChg>
      <pc:sldChg chg="modSp mod">
        <pc:chgData name="Andres Joya" userId="fb7082ebcd77ab5e" providerId="LiveId" clId="{1799F84D-8F9F-4843-835A-F0FD5B62E2BE}" dt="2024-03-19T02:00:42.062" v="554" actId="20577"/>
        <pc:sldMkLst>
          <pc:docMk/>
          <pc:sldMk cId="685387458" sldId="499"/>
        </pc:sldMkLst>
        <pc:spChg chg="mod">
          <ac:chgData name="Andres Joya" userId="fb7082ebcd77ab5e" providerId="LiveId" clId="{1799F84D-8F9F-4843-835A-F0FD5B62E2BE}" dt="2024-03-19T02:00:42.062" v="554" actId="20577"/>
          <ac:spMkLst>
            <pc:docMk/>
            <pc:sldMk cId="685387458" sldId="499"/>
            <ac:spMk id="7" creationId="{FBAA83CA-F5E1-3945-40AB-1CB1B233A0BF}"/>
          </ac:spMkLst>
        </pc:spChg>
      </pc:sldChg>
      <pc:sldChg chg="addSp delSp modSp add mod">
        <pc:chgData name="Andres Joya" userId="fb7082ebcd77ab5e" providerId="LiveId" clId="{1799F84D-8F9F-4843-835A-F0FD5B62E2BE}" dt="2024-04-02T00:47:25.429" v="584" actId="478"/>
        <pc:sldMkLst>
          <pc:docMk/>
          <pc:sldMk cId="421243404" sldId="502"/>
        </pc:sldMkLst>
        <pc:spChg chg="del">
          <ac:chgData name="Andres Joya" userId="fb7082ebcd77ab5e" providerId="LiveId" clId="{1799F84D-8F9F-4843-835A-F0FD5B62E2BE}" dt="2024-03-19T01:50:29.076" v="12" actId="478"/>
          <ac:spMkLst>
            <pc:docMk/>
            <pc:sldMk cId="421243404" sldId="502"/>
            <ac:spMk id="2" creationId="{E5D97C9A-B5B9-2948-0B1A-BBD4C8D0D7DC}"/>
          </ac:spMkLst>
        </pc:spChg>
        <pc:spChg chg="del">
          <ac:chgData name="Andres Joya" userId="fb7082ebcd77ab5e" providerId="LiveId" clId="{1799F84D-8F9F-4843-835A-F0FD5B62E2BE}" dt="2024-03-19T01:50:11.927" v="5" actId="478"/>
          <ac:spMkLst>
            <pc:docMk/>
            <pc:sldMk cId="421243404" sldId="502"/>
            <ac:spMk id="4" creationId="{EE37A3CD-1BAC-6175-4755-9AC66A46B6FF}"/>
          </ac:spMkLst>
        </pc:spChg>
        <pc:spChg chg="del">
          <ac:chgData name="Andres Joya" userId="fb7082ebcd77ab5e" providerId="LiveId" clId="{1799F84D-8F9F-4843-835A-F0FD5B62E2BE}" dt="2024-03-19T01:50:28.331" v="11" actId="478"/>
          <ac:spMkLst>
            <pc:docMk/>
            <pc:sldMk cId="421243404" sldId="502"/>
            <ac:spMk id="5" creationId="{BCA1AC67-852B-A9E2-CF02-56F19EBCD086}"/>
          </ac:spMkLst>
        </pc:spChg>
        <pc:spChg chg="del">
          <ac:chgData name="Andres Joya" userId="fb7082ebcd77ab5e" providerId="LiveId" clId="{1799F84D-8F9F-4843-835A-F0FD5B62E2BE}" dt="2024-03-19T01:50:12.787" v="6" actId="478"/>
          <ac:spMkLst>
            <pc:docMk/>
            <pc:sldMk cId="421243404" sldId="502"/>
            <ac:spMk id="6" creationId="{B65FDE73-C641-1100-C209-6B5902DCC3EC}"/>
          </ac:spMkLst>
        </pc:spChg>
        <pc:spChg chg="del">
          <ac:chgData name="Andres Joya" userId="fb7082ebcd77ab5e" providerId="LiveId" clId="{1799F84D-8F9F-4843-835A-F0FD5B62E2BE}" dt="2024-03-19T01:50:30.475" v="13" actId="478"/>
          <ac:spMkLst>
            <pc:docMk/>
            <pc:sldMk cId="421243404" sldId="502"/>
            <ac:spMk id="7" creationId="{61734CDA-B751-0A6C-C5A8-BAAF5514E910}"/>
          </ac:spMkLst>
        </pc:spChg>
        <pc:spChg chg="del">
          <ac:chgData name="Andres Joya" userId="fb7082ebcd77ab5e" providerId="LiveId" clId="{1799F84D-8F9F-4843-835A-F0FD5B62E2BE}" dt="2024-03-19T01:50:13.379" v="7" actId="478"/>
          <ac:spMkLst>
            <pc:docMk/>
            <pc:sldMk cId="421243404" sldId="502"/>
            <ac:spMk id="8" creationId="{758916AB-F1C1-A9BC-A5AE-E9025D12A357}"/>
          </ac:spMkLst>
        </pc:spChg>
        <pc:spChg chg="add mod">
          <ac:chgData name="Andres Joya" userId="fb7082ebcd77ab5e" providerId="LiveId" clId="{1799F84D-8F9F-4843-835A-F0FD5B62E2BE}" dt="2024-03-19T01:51:13.633" v="32"/>
          <ac:spMkLst>
            <pc:docMk/>
            <pc:sldMk cId="421243404" sldId="502"/>
            <ac:spMk id="10" creationId="{8F16FBF4-334B-6A37-F36E-9EFA42B14DFF}"/>
          </ac:spMkLst>
        </pc:spChg>
        <pc:spChg chg="del">
          <ac:chgData name="Andres Joya" userId="fb7082ebcd77ab5e" providerId="LiveId" clId="{1799F84D-8F9F-4843-835A-F0FD5B62E2BE}" dt="2024-03-19T01:50:15.439" v="9" actId="478"/>
          <ac:spMkLst>
            <pc:docMk/>
            <pc:sldMk cId="421243404" sldId="502"/>
            <ac:spMk id="11" creationId="{49E39EF8-3A03-8479-9517-0B731AAF7591}"/>
          </ac:spMkLst>
        </pc:spChg>
        <pc:spChg chg="del">
          <ac:chgData name="Andres Joya" userId="fb7082ebcd77ab5e" providerId="LiveId" clId="{1799F84D-8F9F-4843-835A-F0FD5B62E2BE}" dt="2024-03-19T01:50:14.785" v="8" actId="478"/>
          <ac:spMkLst>
            <pc:docMk/>
            <pc:sldMk cId="421243404" sldId="502"/>
            <ac:spMk id="12" creationId="{2F8810D1-AF34-0898-E56B-726AC4D68897}"/>
          </ac:spMkLst>
        </pc:spChg>
        <pc:spChg chg="del">
          <ac:chgData name="Andres Joya" userId="fb7082ebcd77ab5e" providerId="LiveId" clId="{1799F84D-8F9F-4843-835A-F0FD5B62E2BE}" dt="2024-03-19T01:50:16.459" v="10" actId="478"/>
          <ac:spMkLst>
            <pc:docMk/>
            <pc:sldMk cId="421243404" sldId="502"/>
            <ac:spMk id="13" creationId="{10C4B7DF-B289-F5CB-1E94-1EFA162C4AFC}"/>
          </ac:spMkLst>
        </pc:spChg>
        <pc:spChg chg="del mod">
          <ac:chgData name="Andres Joya" userId="fb7082ebcd77ab5e" providerId="LiveId" clId="{1799F84D-8F9F-4843-835A-F0FD5B62E2BE}" dt="2024-03-19T01:51:00.801" v="26" actId="478"/>
          <ac:spMkLst>
            <pc:docMk/>
            <pc:sldMk cId="421243404" sldId="502"/>
            <ac:spMk id="14" creationId="{0703312F-793D-3B0F-4EBC-CB0460B0C42E}"/>
          </ac:spMkLst>
        </pc:spChg>
        <pc:spChg chg="del mod">
          <ac:chgData name="Andres Joya" userId="fb7082ebcd77ab5e" providerId="LiveId" clId="{1799F84D-8F9F-4843-835A-F0FD5B62E2BE}" dt="2024-03-19T01:51:00.154" v="25" actId="478"/>
          <ac:spMkLst>
            <pc:docMk/>
            <pc:sldMk cId="421243404" sldId="502"/>
            <ac:spMk id="15" creationId="{D5B4FF00-EF70-1274-76C5-975E963C8B35}"/>
          </ac:spMkLst>
        </pc:spChg>
        <pc:spChg chg="del mod">
          <ac:chgData name="Andres Joya" userId="fb7082ebcd77ab5e" providerId="LiveId" clId="{1799F84D-8F9F-4843-835A-F0FD5B62E2BE}" dt="2024-03-19T01:51:01.263" v="27" actId="478"/>
          <ac:spMkLst>
            <pc:docMk/>
            <pc:sldMk cId="421243404" sldId="502"/>
            <ac:spMk id="16" creationId="{313EA1A9-309E-E20F-5F68-A7C920EDA61A}"/>
          </ac:spMkLst>
        </pc:spChg>
        <pc:spChg chg="add mod">
          <ac:chgData name="Andres Joya" userId="fb7082ebcd77ab5e" providerId="LiveId" clId="{1799F84D-8F9F-4843-835A-F0FD5B62E2BE}" dt="2024-03-19T01:51:38.832" v="87" actId="1076"/>
          <ac:spMkLst>
            <pc:docMk/>
            <pc:sldMk cId="421243404" sldId="502"/>
            <ac:spMk id="17" creationId="{4F8DCD59-FE0F-7456-411E-3223E27E0A14}"/>
          </ac:spMkLst>
        </pc:spChg>
        <pc:picChg chg="add mod">
          <ac:chgData name="Andres Joya" userId="fb7082ebcd77ab5e" providerId="LiveId" clId="{1799F84D-8F9F-4843-835A-F0FD5B62E2BE}" dt="2024-03-19T01:50:51.810" v="23" actId="1076"/>
          <ac:picMkLst>
            <pc:docMk/>
            <pc:sldMk cId="421243404" sldId="502"/>
            <ac:picMk id="3" creationId="{674595D9-D2F9-F790-B125-807401882BC5}"/>
          </ac:picMkLst>
        </pc:picChg>
        <pc:picChg chg="add del mod">
          <ac:chgData name="Andres Joya" userId="fb7082ebcd77ab5e" providerId="LiveId" clId="{1799F84D-8F9F-4843-835A-F0FD5B62E2BE}" dt="2024-04-02T00:47:25.429" v="584" actId="478"/>
          <ac:picMkLst>
            <pc:docMk/>
            <pc:sldMk cId="421243404" sldId="502"/>
            <ac:picMk id="9" creationId="{6F8C9D32-C61C-9A13-335C-FC664A63B1F0}"/>
          </ac:picMkLst>
        </pc:picChg>
      </pc:sldChg>
      <pc:sldChg chg="delSp modSp mod">
        <pc:chgData name="Andres Joya" userId="fb7082ebcd77ab5e" providerId="LiveId" clId="{1799F84D-8F9F-4843-835A-F0FD5B62E2BE}" dt="2024-04-02T00:47:15.223" v="579" actId="478"/>
        <pc:sldMkLst>
          <pc:docMk/>
          <pc:sldMk cId="4048218798" sldId="503"/>
        </pc:sldMkLst>
        <pc:spChg chg="mod">
          <ac:chgData name="Andres Joya" userId="fb7082ebcd77ab5e" providerId="LiveId" clId="{1799F84D-8F9F-4843-835A-F0FD5B62E2BE}" dt="2024-03-19T01:58:48.007" v="420" actId="255"/>
          <ac:spMkLst>
            <pc:docMk/>
            <pc:sldMk cId="4048218798" sldId="503"/>
            <ac:spMk id="10" creationId="{A79DC863-5B51-3F16-E607-39073B9510AB}"/>
          </ac:spMkLst>
        </pc:spChg>
        <pc:picChg chg="del">
          <ac:chgData name="Andres Joya" userId="fb7082ebcd77ab5e" providerId="LiveId" clId="{1799F84D-8F9F-4843-835A-F0FD5B62E2BE}" dt="2024-04-02T00:47:15.223" v="579" actId="478"/>
          <ac:picMkLst>
            <pc:docMk/>
            <pc:sldMk cId="4048218798" sldId="503"/>
            <ac:picMk id="3" creationId="{4785127C-3048-9DBD-946A-18D87C7F67F6}"/>
          </ac:picMkLst>
        </pc:picChg>
      </pc:sldChg>
      <pc:sldChg chg="addSp delSp modSp mod">
        <pc:chgData name="Andres Joya" userId="fb7082ebcd77ab5e" providerId="LiveId" clId="{1799F84D-8F9F-4843-835A-F0FD5B62E2BE}" dt="2024-04-02T01:03:59.973" v="726" actId="1076"/>
        <pc:sldMkLst>
          <pc:docMk/>
          <pc:sldMk cId="3928753352" sldId="505"/>
        </pc:sldMkLst>
        <pc:spChg chg="mod">
          <ac:chgData name="Andres Joya" userId="fb7082ebcd77ab5e" providerId="LiveId" clId="{1799F84D-8F9F-4843-835A-F0FD5B62E2BE}" dt="2024-04-02T01:03:59.973" v="726" actId="1076"/>
          <ac:spMkLst>
            <pc:docMk/>
            <pc:sldMk cId="3928753352" sldId="505"/>
            <ac:spMk id="2" creationId="{02303732-A830-DFA1-F1A0-A9610F55642E}"/>
          </ac:spMkLst>
        </pc:spChg>
        <pc:spChg chg="mod">
          <ac:chgData name="Andres Joya" userId="fb7082ebcd77ab5e" providerId="LiveId" clId="{1799F84D-8F9F-4843-835A-F0FD5B62E2BE}" dt="2024-04-02T01:03:14.615" v="714" actId="1076"/>
          <ac:spMkLst>
            <pc:docMk/>
            <pc:sldMk cId="3928753352" sldId="505"/>
            <ac:spMk id="6" creationId="{25EE0EBB-28B8-F10F-A4B4-A9A101202628}"/>
          </ac:spMkLst>
        </pc:spChg>
        <pc:spChg chg="mod">
          <ac:chgData name="Andres Joya" userId="fb7082ebcd77ab5e" providerId="LiveId" clId="{1799F84D-8F9F-4843-835A-F0FD5B62E2BE}" dt="2024-04-02T01:03:54.047" v="725" actId="1076"/>
          <ac:spMkLst>
            <pc:docMk/>
            <pc:sldMk cId="3928753352" sldId="505"/>
            <ac:spMk id="7" creationId="{1F038F92-72C9-DAAE-1F36-1A2FC5D62546}"/>
          </ac:spMkLst>
        </pc:spChg>
        <pc:spChg chg="mod">
          <ac:chgData name="Andres Joya" userId="fb7082ebcd77ab5e" providerId="LiveId" clId="{1799F84D-8F9F-4843-835A-F0FD5B62E2BE}" dt="2024-04-02T01:03:26.166" v="718" actId="1076"/>
          <ac:spMkLst>
            <pc:docMk/>
            <pc:sldMk cId="3928753352" sldId="505"/>
            <ac:spMk id="8" creationId="{1D972C5F-37EC-DB5D-3A5E-B62657BBEA9D}"/>
          </ac:spMkLst>
        </pc:spChg>
        <pc:spChg chg="mod">
          <ac:chgData name="Andres Joya" userId="fb7082ebcd77ab5e" providerId="LiveId" clId="{1799F84D-8F9F-4843-835A-F0FD5B62E2BE}" dt="2024-04-02T00:47:19.365" v="581" actId="6549"/>
          <ac:spMkLst>
            <pc:docMk/>
            <pc:sldMk cId="3928753352" sldId="505"/>
            <ac:spMk id="9" creationId="{1243A190-E88C-9851-62D8-E4DD549411B2}"/>
          </ac:spMkLst>
        </pc:spChg>
        <pc:spChg chg="mod">
          <ac:chgData name="Andres Joya" userId="fb7082ebcd77ab5e" providerId="LiveId" clId="{1799F84D-8F9F-4843-835A-F0FD5B62E2BE}" dt="2024-04-02T01:03:32.088" v="719" actId="1076"/>
          <ac:spMkLst>
            <pc:docMk/>
            <pc:sldMk cId="3928753352" sldId="505"/>
            <ac:spMk id="11" creationId="{F3C52DD4-0E6E-1DA2-D1FC-1AAAFB98FB0A}"/>
          </ac:spMkLst>
        </pc:spChg>
        <pc:spChg chg="mod">
          <ac:chgData name="Andres Joya" userId="fb7082ebcd77ab5e" providerId="LiveId" clId="{1799F84D-8F9F-4843-835A-F0FD5B62E2BE}" dt="2024-04-02T01:03:36.398" v="720" actId="1076"/>
          <ac:spMkLst>
            <pc:docMk/>
            <pc:sldMk cId="3928753352" sldId="505"/>
            <ac:spMk id="12" creationId="{BFFBA5DA-186E-BC94-B5E1-1EE11F6B42DD}"/>
          </ac:spMkLst>
        </pc:spChg>
        <pc:picChg chg="del">
          <ac:chgData name="Andres Joya" userId="fb7082ebcd77ab5e" providerId="LiveId" clId="{1799F84D-8F9F-4843-835A-F0FD5B62E2BE}" dt="2024-04-02T00:47:20.765" v="582" actId="478"/>
          <ac:picMkLst>
            <pc:docMk/>
            <pc:sldMk cId="3928753352" sldId="505"/>
            <ac:picMk id="3" creationId="{4785127C-3048-9DBD-946A-18D87C7F67F6}"/>
          </ac:picMkLst>
        </pc:picChg>
        <pc:picChg chg="add mod">
          <ac:chgData name="Andres Joya" userId="fb7082ebcd77ab5e" providerId="LiveId" clId="{1799F84D-8F9F-4843-835A-F0FD5B62E2BE}" dt="2024-04-02T01:03:51.651" v="724" actId="1076"/>
          <ac:picMkLst>
            <pc:docMk/>
            <pc:sldMk cId="3928753352" sldId="505"/>
            <ac:picMk id="5" creationId="{6D62A624-0552-7638-2CF7-72A1A6EDF627}"/>
          </ac:picMkLst>
        </pc:picChg>
      </pc:sldChg>
      <pc:sldChg chg="addSp delSp modSp mod">
        <pc:chgData name="Andres Joya" userId="fb7082ebcd77ab5e" providerId="LiveId" clId="{1799F84D-8F9F-4843-835A-F0FD5B62E2BE}" dt="2024-04-02T00:47:23.294" v="583" actId="478"/>
        <pc:sldMkLst>
          <pc:docMk/>
          <pc:sldMk cId="113632967" sldId="506"/>
        </pc:sldMkLst>
        <pc:spChg chg="add del mod">
          <ac:chgData name="Andres Joya" userId="fb7082ebcd77ab5e" providerId="LiveId" clId="{1799F84D-8F9F-4843-835A-F0FD5B62E2BE}" dt="2024-03-19T01:51:46.401" v="88" actId="478"/>
          <ac:spMkLst>
            <pc:docMk/>
            <pc:sldMk cId="113632967" sldId="506"/>
            <ac:spMk id="5" creationId="{1CC86FBB-B87A-89CB-7E5F-CE9E8BA0F324}"/>
          </ac:spMkLst>
        </pc:spChg>
        <pc:picChg chg="del">
          <ac:chgData name="Andres Joya" userId="fb7082ebcd77ab5e" providerId="LiveId" clId="{1799F84D-8F9F-4843-835A-F0FD5B62E2BE}" dt="2024-04-02T00:47:23.294" v="583" actId="478"/>
          <ac:picMkLst>
            <pc:docMk/>
            <pc:sldMk cId="113632967" sldId="506"/>
            <ac:picMk id="3" creationId="{4785127C-3048-9DBD-946A-18D87C7F67F6}"/>
          </ac:picMkLst>
        </pc:picChg>
      </pc:sldChg>
      <pc:sldChg chg="addSp delSp new del mod">
        <pc:chgData name="Andres Joya" userId="fb7082ebcd77ab5e" providerId="LiveId" clId="{1799F84D-8F9F-4843-835A-F0FD5B62E2BE}" dt="2024-03-19T01:50:08.480" v="4" actId="2696"/>
        <pc:sldMkLst>
          <pc:docMk/>
          <pc:sldMk cId="745781303" sldId="507"/>
        </pc:sldMkLst>
        <pc:picChg chg="add del">
          <ac:chgData name="Andres Joya" userId="fb7082ebcd77ab5e" providerId="LiveId" clId="{1799F84D-8F9F-4843-835A-F0FD5B62E2BE}" dt="2024-03-19T01:50:02.571" v="2" actId="478"/>
          <ac:picMkLst>
            <pc:docMk/>
            <pc:sldMk cId="745781303" sldId="507"/>
            <ac:picMk id="2" creationId="{6493178C-DD19-6D2D-576B-AD757438CBCE}"/>
          </ac:picMkLst>
        </pc:picChg>
      </pc:sldChg>
      <pc:sldChg chg="addSp delSp modSp add mod">
        <pc:chgData name="Andres Joya" userId="fb7082ebcd77ab5e" providerId="LiveId" clId="{1799F84D-8F9F-4843-835A-F0FD5B62E2BE}" dt="2024-04-02T00:47:27.779" v="585" actId="478"/>
        <pc:sldMkLst>
          <pc:docMk/>
          <pc:sldMk cId="1066530452" sldId="507"/>
        </pc:sldMkLst>
        <pc:spChg chg="add mod">
          <ac:chgData name="Andres Joya" userId="fb7082ebcd77ab5e" providerId="LiveId" clId="{1799F84D-8F9F-4843-835A-F0FD5B62E2BE}" dt="2024-03-19T23:42:19.993" v="576" actId="1076"/>
          <ac:spMkLst>
            <pc:docMk/>
            <pc:sldMk cId="1066530452" sldId="507"/>
            <ac:spMk id="2" creationId="{94BB055A-7AFA-2CFD-5DF8-5248A48D8ED1}"/>
          </ac:spMkLst>
        </pc:spChg>
        <pc:spChg chg="del">
          <ac:chgData name="Andres Joya" userId="fb7082ebcd77ab5e" providerId="LiveId" clId="{1799F84D-8F9F-4843-835A-F0FD5B62E2BE}" dt="2024-03-19T23:40:55.260" v="556" actId="478"/>
          <ac:spMkLst>
            <pc:docMk/>
            <pc:sldMk cId="1066530452" sldId="507"/>
            <ac:spMk id="10" creationId="{8F16FBF4-334B-6A37-F36E-9EFA42B14DFF}"/>
          </ac:spMkLst>
        </pc:spChg>
        <pc:spChg chg="mod">
          <ac:chgData name="Andres Joya" userId="fb7082ebcd77ab5e" providerId="LiveId" clId="{1799F84D-8F9F-4843-835A-F0FD5B62E2BE}" dt="2024-03-19T23:41:34.479" v="573" actId="1076"/>
          <ac:spMkLst>
            <pc:docMk/>
            <pc:sldMk cId="1066530452" sldId="507"/>
            <ac:spMk id="17" creationId="{4F8DCD59-FE0F-7456-411E-3223E27E0A14}"/>
          </ac:spMkLst>
        </pc:spChg>
        <pc:picChg chg="del">
          <ac:chgData name="Andres Joya" userId="fb7082ebcd77ab5e" providerId="LiveId" clId="{1799F84D-8F9F-4843-835A-F0FD5B62E2BE}" dt="2024-04-02T00:47:27.779" v="585" actId="478"/>
          <ac:picMkLst>
            <pc:docMk/>
            <pc:sldMk cId="1066530452" sldId="507"/>
            <ac:picMk id="9" creationId="{6F8C9D32-C61C-9A13-335C-FC664A63B1F0}"/>
          </ac:picMkLst>
        </pc:picChg>
      </pc:sldChg>
      <pc:sldChg chg="delSp add del mod">
        <pc:chgData name="Andres Joya" userId="fb7082ebcd77ab5e" providerId="LiveId" clId="{1799F84D-8F9F-4843-835A-F0FD5B62E2BE}" dt="2024-03-19T01:59:35.924" v="421" actId="2696"/>
        <pc:sldMkLst>
          <pc:docMk/>
          <pc:sldMk cId="4172981148" sldId="507"/>
        </pc:sldMkLst>
        <pc:spChg chg="del">
          <ac:chgData name="Andres Joya" userId="fb7082ebcd77ab5e" providerId="LiveId" clId="{1799F84D-8F9F-4843-835A-F0FD5B62E2BE}" dt="2024-03-19T01:51:59.121" v="90" actId="478"/>
          <ac:spMkLst>
            <pc:docMk/>
            <pc:sldMk cId="4172981148" sldId="507"/>
            <ac:spMk id="10" creationId="{8F16FBF4-334B-6A37-F36E-9EFA42B14DFF}"/>
          </ac:spMkLst>
        </pc:spChg>
      </pc:sldChg>
      <pc:sldChg chg="addSp delSp modSp add mod">
        <pc:chgData name="Andres Joya" userId="fb7082ebcd77ab5e" providerId="LiveId" clId="{1799F84D-8F9F-4843-835A-F0FD5B62E2BE}" dt="2024-04-02T01:00:43.463" v="704" actId="14100"/>
        <pc:sldMkLst>
          <pc:docMk/>
          <pc:sldMk cId="917791380" sldId="508"/>
        </pc:sldMkLst>
        <pc:spChg chg="del">
          <ac:chgData name="Andres Joya" userId="fb7082ebcd77ab5e" providerId="LiveId" clId="{1799F84D-8F9F-4843-835A-F0FD5B62E2BE}" dt="2024-04-02T00:56:12.230" v="589" actId="478"/>
          <ac:spMkLst>
            <pc:docMk/>
            <pc:sldMk cId="917791380" sldId="508"/>
            <ac:spMk id="2" creationId="{02303732-A830-DFA1-F1A0-A9610F55642E}"/>
          </ac:spMkLst>
        </pc:spChg>
        <pc:spChg chg="mod">
          <ac:chgData name="Andres Joya" userId="fb7082ebcd77ab5e" providerId="LiveId" clId="{1799F84D-8F9F-4843-835A-F0FD5B62E2BE}" dt="2024-04-02T00:56:33.425" v="637" actId="14100"/>
          <ac:spMkLst>
            <pc:docMk/>
            <pc:sldMk cId="917791380" sldId="508"/>
            <ac:spMk id="6" creationId="{25EE0EBB-28B8-F10F-A4B4-A9A101202628}"/>
          </ac:spMkLst>
        </pc:spChg>
        <pc:spChg chg="del">
          <ac:chgData name="Andres Joya" userId="fb7082ebcd77ab5e" providerId="LiveId" clId="{1799F84D-8F9F-4843-835A-F0FD5B62E2BE}" dt="2024-04-02T00:56:50.868" v="662" actId="478"/>
          <ac:spMkLst>
            <pc:docMk/>
            <pc:sldMk cId="917791380" sldId="508"/>
            <ac:spMk id="7" creationId="{1F038F92-72C9-DAAE-1F36-1A2FC5D62546}"/>
          </ac:spMkLst>
        </pc:spChg>
        <pc:spChg chg="mod">
          <ac:chgData name="Andres Joya" userId="fb7082ebcd77ab5e" providerId="LiveId" clId="{1799F84D-8F9F-4843-835A-F0FD5B62E2BE}" dt="2024-04-02T00:59:46.645" v="693" actId="1076"/>
          <ac:spMkLst>
            <pc:docMk/>
            <pc:sldMk cId="917791380" sldId="508"/>
            <ac:spMk id="8" creationId="{1D972C5F-37EC-DB5D-3A5E-B62657BBEA9D}"/>
          </ac:spMkLst>
        </pc:spChg>
        <pc:spChg chg="mod">
          <ac:chgData name="Andres Joya" userId="fb7082ebcd77ab5e" providerId="LiveId" clId="{1799F84D-8F9F-4843-835A-F0FD5B62E2BE}" dt="2024-04-02T01:00:39.304" v="703" actId="1076"/>
          <ac:spMkLst>
            <pc:docMk/>
            <pc:sldMk cId="917791380" sldId="508"/>
            <ac:spMk id="9" creationId="{1243A190-E88C-9851-62D8-E4DD549411B2}"/>
          </ac:spMkLst>
        </pc:spChg>
        <pc:spChg chg="del">
          <ac:chgData name="Andres Joya" userId="fb7082ebcd77ab5e" providerId="LiveId" clId="{1799F84D-8F9F-4843-835A-F0FD5B62E2BE}" dt="2024-04-02T00:56:49.664" v="661" actId="478"/>
          <ac:spMkLst>
            <pc:docMk/>
            <pc:sldMk cId="917791380" sldId="508"/>
            <ac:spMk id="11" creationId="{F3C52DD4-0E6E-1DA2-D1FC-1AAAFB98FB0A}"/>
          </ac:spMkLst>
        </pc:spChg>
        <pc:spChg chg="del">
          <ac:chgData name="Andres Joya" userId="fb7082ebcd77ab5e" providerId="LiveId" clId="{1799F84D-8F9F-4843-835A-F0FD5B62E2BE}" dt="2024-04-02T00:56:48.998" v="660" actId="478"/>
          <ac:spMkLst>
            <pc:docMk/>
            <pc:sldMk cId="917791380" sldId="508"/>
            <ac:spMk id="12" creationId="{BFFBA5DA-186E-BC94-B5E1-1EE11F6B42DD}"/>
          </ac:spMkLst>
        </pc:spChg>
        <pc:picChg chg="add del mod">
          <ac:chgData name="Andres Joya" userId="fb7082ebcd77ab5e" providerId="LiveId" clId="{1799F84D-8F9F-4843-835A-F0FD5B62E2BE}" dt="2024-04-02T00:58:45.761" v="684" actId="478"/>
          <ac:picMkLst>
            <pc:docMk/>
            <pc:sldMk cId="917791380" sldId="508"/>
            <ac:picMk id="4" creationId="{9A3CA2F4-7EC2-0194-ED67-527B1C9CB3CC}"/>
          </ac:picMkLst>
        </pc:picChg>
        <pc:picChg chg="add mod">
          <ac:chgData name="Andres Joya" userId="fb7082ebcd77ab5e" providerId="LiveId" clId="{1799F84D-8F9F-4843-835A-F0FD5B62E2BE}" dt="2024-04-02T00:59:07.947" v="687" actId="14100"/>
          <ac:picMkLst>
            <pc:docMk/>
            <pc:sldMk cId="917791380" sldId="508"/>
            <ac:picMk id="10" creationId="{52E3E477-6CCB-7077-337F-60D4144849C3}"/>
          </ac:picMkLst>
        </pc:picChg>
        <pc:picChg chg="add mod">
          <ac:chgData name="Andres Joya" userId="fb7082ebcd77ab5e" providerId="LiveId" clId="{1799F84D-8F9F-4843-835A-F0FD5B62E2BE}" dt="2024-04-02T00:59:52.077" v="695" actId="14100"/>
          <ac:picMkLst>
            <pc:docMk/>
            <pc:sldMk cId="917791380" sldId="508"/>
            <ac:picMk id="14" creationId="{55B4E4D6-B358-738C-3124-62406588E015}"/>
          </ac:picMkLst>
        </pc:picChg>
        <pc:picChg chg="add mod">
          <ac:chgData name="Andres Joya" userId="fb7082ebcd77ab5e" providerId="LiveId" clId="{1799F84D-8F9F-4843-835A-F0FD5B62E2BE}" dt="2024-04-02T01:00:43.463" v="704" actId="14100"/>
          <ac:picMkLst>
            <pc:docMk/>
            <pc:sldMk cId="917791380" sldId="508"/>
            <ac:picMk id="16" creationId="{478DC7A5-5201-6227-C780-6889FA0C87D4}"/>
          </ac:picMkLst>
        </pc:picChg>
      </pc:sldChg>
      <pc:sldChg chg="addSp delSp modSp add mod">
        <pc:chgData name="Andres Joya" userId="fb7082ebcd77ab5e" providerId="LiveId" clId="{1799F84D-8F9F-4843-835A-F0FD5B62E2BE}" dt="2024-04-02T01:01:34.965" v="709" actId="1076"/>
        <pc:sldMkLst>
          <pc:docMk/>
          <pc:sldMk cId="3105760279" sldId="509"/>
        </pc:sldMkLst>
        <pc:spChg chg="del">
          <ac:chgData name="Andres Joya" userId="fb7082ebcd77ab5e" providerId="LiveId" clId="{1799F84D-8F9F-4843-835A-F0FD5B62E2BE}" dt="2024-04-02T00:56:59.152" v="665" actId="478"/>
          <ac:spMkLst>
            <pc:docMk/>
            <pc:sldMk cId="3105760279" sldId="509"/>
            <ac:spMk id="6" creationId="{25EE0EBB-28B8-F10F-A4B4-A9A101202628}"/>
          </ac:spMkLst>
        </pc:spChg>
        <pc:spChg chg="del">
          <ac:chgData name="Andres Joya" userId="fb7082ebcd77ab5e" providerId="LiveId" clId="{1799F84D-8F9F-4843-835A-F0FD5B62E2BE}" dt="2024-04-02T00:56:57.623" v="664" actId="478"/>
          <ac:spMkLst>
            <pc:docMk/>
            <pc:sldMk cId="3105760279" sldId="509"/>
            <ac:spMk id="8" creationId="{1D972C5F-37EC-DB5D-3A5E-B62657BBEA9D}"/>
          </ac:spMkLst>
        </pc:spChg>
        <pc:spChg chg="mod">
          <ac:chgData name="Andres Joya" userId="fb7082ebcd77ab5e" providerId="LiveId" clId="{1799F84D-8F9F-4843-835A-F0FD5B62E2BE}" dt="2024-04-02T00:57:07.626" v="675" actId="20577"/>
          <ac:spMkLst>
            <pc:docMk/>
            <pc:sldMk cId="3105760279" sldId="509"/>
            <ac:spMk id="9" creationId="{1243A190-E88C-9851-62D8-E4DD549411B2}"/>
          </ac:spMkLst>
        </pc:spChg>
        <pc:picChg chg="add mod">
          <ac:chgData name="Andres Joya" userId="fb7082ebcd77ab5e" providerId="LiveId" clId="{1799F84D-8F9F-4843-835A-F0FD5B62E2BE}" dt="2024-04-02T01:01:15.415" v="707" actId="14100"/>
          <ac:picMkLst>
            <pc:docMk/>
            <pc:sldMk cId="3105760279" sldId="509"/>
            <ac:picMk id="3" creationId="{D27C4B82-83A6-4B19-0869-D2FDA78FC10F}"/>
          </ac:picMkLst>
        </pc:picChg>
        <pc:picChg chg="add mod">
          <ac:chgData name="Andres Joya" userId="fb7082ebcd77ab5e" providerId="LiveId" clId="{1799F84D-8F9F-4843-835A-F0FD5B62E2BE}" dt="2024-04-02T01:01:34.965" v="709" actId="1076"/>
          <ac:picMkLst>
            <pc:docMk/>
            <pc:sldMk cId="3105760279" sldId="509"/>
            <ac:picMk id="5" creationId="{5403E988-5F3C-734E-E1C4-3D3426FCC4F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2.pn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8520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06C58E-460D-4A4B-B0C2-1191B9D14FCB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9132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06C58E-460D-4A4B-B0C2-1191B9D14FCB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9777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06C58E-460D-4A4B-B0C2-1191B9D14FCB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5470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20/06/2024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stileex.xyz/en/jira/" TargetMode="Externa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pixabay.com/en/windows-logo-microsoft-310290/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ko/vectors/%EB%AC%B8%EC%84%9C-%EC%95%84%EC%9D%B4%EC%BD%98-%EA%B8%B0%ED%98%B8-%EC%A2%85%EC%9D%B4-1287618/" TargetMode="External"/><Relationship Id="rId3" Type="http://schemas.openxmlformats.org/officeDocument/2006/relationships/hyperlink" Target="../AppData/Local/Postman/Postman.exe" TargetMode="External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6" Type="http://schemas.openxmlformats.org/officeDocument/2006/relationships/hyperlink" Target="Trimestre%20VIII/Documentacion" TargetMode="External"/><Relationship Id="rId5" Type="http://schemas.openxmlformats.org/officeDocument/2006/relationships/hyperlink" Target="https://www.marcus-povey.co.uk/2020/08/31/known-postman-collection/" TargetMode="Externa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hyperlink" Target="https://github.com/SCIVProyecto/SCIVProyecto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3658424" y="1141974"/>
            <a:ext cx="5331667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ES" sz="5400" b="1" dirty="0">
                <a:latin typeface="Work Sans Medium"/>
                <a:ea typeface="+mn-lt"/>
                <a:cs typeface="+mn-lt"/>
              </a:rPr>
              <a:t> Naila’s Beauty</a:t>
            </a:r>
          </a:p>
        </p:txBody>
      </p:sp>
      <p:pic>
        <p:nvPicPr>
          <p:cNvPr id="4" name="Imagen 3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20B1CC7-CCB5-6519-D1BD-CE5F9E522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2510138"/>
            <a:ext cx="2743200" cy="259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6D04A5A-19A9-0ACE-6D0F-5E02EDC9D1DE}"/>
              </a:ext>
            </a:extLst>
          </p:cNvPr>
          <p:cNvSpPr txBox="1"/>
          <p:nvPr/>
        </p:nvSpPr>
        <p:spPr>
          <a:xfrm>
            <a:off x="1622672" y="1669228"/>
            <a:ext cx="8946680" cy="156966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s-ES" sz="3200" dirty="0">
                <a:latin typeface="Work Sans Medium"/>
                <a:ea typeface="+mn-lt"/>
                <a:cs typeface="+mn-lt"/>
              </a:rPr>
              <a:t>Sistema de Control de Inventarios y Ventas</a:t>
            </a:r>
          </a:p>
          <a:p>
            <a:pPr algn="ctr"/>
            <a:r>
              <a:rPr lang="es-ES" sz="3200" dirty="0">
                <a:latin typeface="Work Sans Medium"/>
                <a:ea typeface="+mn-lt"/>
                <a:cs typeface="+mn-lt"/>
              </a:rPr>
              <a:t> de la Tienda de Belleza Naila’s Beauty</a:t>
            </a:r>
            <a:br>
              <a:rPr lang="es-ES" sz="3200" dirty="0">
                <a:latin typeface="Work Sans Medium"/>
                <a:ea typeface="+mn-lt"/>
                <a:cs typeface="+mn-lt"/>
              </a:rPr>
            </a:br>
            <a:r>
              <a:rPr lang="es-ES" sz="3200" dirty="0">
                <a:latin typeface="Work Sans Medium"/>
                <a:ea typeface="+mn-lt"/>
                <a:cs typeface="+mn-lt"/>
              </a:rPr>
              <a:t>“SCIV”</a:t>
            </a:r>
            <a:endParaRPr lang="es-CO" sz="3200" dirty="0">
              <a:latin typeface="Work Sans Medium"/>
              <a:ea typeface="+mn-lt"/>
              <a:cs typeface="+mn-lt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2E6F1CF-C64D-CB82-1478-686F9F9BAF5F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rgbClr val="38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9896E8B4-453C-7E26-D038-59933D4B744F}"/>
              </a:ext>
            </a:extLst>
          </p:cNvPr>
          <p:cNvSpPr txBox="1"/>
          <p:nvPr/>
        </p:nvSpPr>
        <p:spPr>
          <a:xfrm>
            <a:off x="4168816" y="3660541"/>
            <a:ext cx="3854368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CO" sz="1600" dirty="0">
                <a:latin typeface="Work Sans Light"/>
              </a:rPr>
              <a:t>Thomas Garnica</a:t>
            </a:r>
          </a:p>
          <a:p>
            <a:pPr algn="ctr"/>
            <a:r>
              <a:rPr lang="es-CO" sz="1600" dirty="0">
                <a:latin typeface="Work Sans Light"/>
              </a:rPr>
              <a:t>Rubén Cruz</a:t>
            </a:r>
          </a:p>
          <a:p>
            <a:pPr algn="ctr"/>
            <a:r>
              <a:rPr lang="es-CO" sz="1600" dirty="0">
                <a:latin typeface="Work Sans Light"/>
              </a:rPr>
              <a:t>Michael Joya</a:t>
            </a:r>
          </a:p>
          <a:p>
            <a:pPr algn="ctr"/>
            <a:endParaRPr lang="es-CO" sz="1600" dirty="0">
              <a:latin typeface="Work Sans Light"/>
            </a:endParaRPr>
          </a:p>
          <a:p>
            <a:pPr algn="ctr"/>
            <a:r>
              <a:rPr lang="es-CO" sz="1600" dirty="0">
                <a:latin typeface="Work Sans Light"/>
              </a:rPr>
              <a:t>ADSO 2558172 G1</a:t>
            </a:r>
          </a:p>
        </p:txBody>
      </p:sp>
    </p:spTree>
    <p:extLst>
      <p:ext uri="{BB962C8B-B14F-4D97-AF65-F5344CB8AC3E}">
        <p14:creationId xmlns:p14="http://schemas.microsoft.com/office/powerpoint/2010/main" val="2099732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2121573" y="567462"/>
            <a:ext cx="3072450" cy="11815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2121573" y="567463"/>
            <a:ext cx="3072450" cy="1181537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b="1" dirty="0">
                <a:solidFill>
                  <a:srgbClr val="38AA00"/>
                </a:solidFill>
                <a:latin typeface="Work Sans Light"/>
              </a:rPr>
              <a:t>Tabla de</a:t>
            </a:r>
          </a:p>
          <a:p>
            <a:r>
              <a:rPr lang="es-CO" b="1" dirty="0">
                <a:solidFill>
                  <a:srgbClr val="38AA00"/>
                </a:solidFill>
                <a:latin typeface="Work Sans Light"/>
              </a:rPr>
              <a:t>Contenido</a:t>
            </a:r>
          </a:p>
          <a:p>
            <a:endParaRPr lang="es-CO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003303" y="1748999"/>
            <a:ext cx="5308989" cy="38164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s-CO" sz="2800" dirty="0">
                <a:latin typeface="Work Sans Medium"/>
                <a:ea typeface="+mn-lt"/>
                <a:cs typeface="+mn-lt"/>
              </a:rPr>
              <a:t>API REST Móvil</a:t>
            </a:r>
            <a:endParaRPr lang="es-CO" sz="2800" dirty="0">
              <a:latin typeface="Work Sans Medium"/>
              <a:cs typeface="Calibri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s-CO" sz="2800" dirty="0">
                <a:latin typeface="Work Sans Medium"/>
                <a:ea typeface="+mn-lt"/>
                <a:cs typeface="+mn-lt"/>
              </a:rPr>
              <a:t>Metodología </a:t>
            </a:r>
            <a:endParaRPr lang="es-CO" sz="2800" dirty="0">
              <a:latin typeface="Work Sans Medium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s-CO" sz="2800" dirty="0">
                <a:latin typeface="Work Sans Medium"/>
                <a:ea typeface="+mn-lt"/>
                <a:cs typeface="+mn-lt"/>
              </a:rPr>
              <a:t>Pruebas de Software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s-CO" sz="2800" dirty="0">
                <a:latin typeface="Work Sans Medium"/>
                <a:ea typeface="+mn-lt"/>
                <a:cs typeface="+mn-lt"/>
              </a:rPr>
              <a:t>Documentación</a:t>
            </a:r>
            <a:endParaRPr lang="es-CO" sz="2800" dirty="0">
              <a:latin typeface="Work Sans Medium"/>
              <a:cs typeface="Calibri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s-CO" sz="2800" dirty="0">
                <a:latin typeface="Work Sans Medium"/>
                <a:ea typeface="+mn-lt"/>
                <a:cs typeface="+mn-lt"/>
              </a:rPr>
              <a:t>Repositorio (GitHub)</a:t>
            </a:r>
            <a:endParaRPr lang="es-CO" sz="2800" dirty="0">
              <a:latin typeface="Work Sans Medium"/>
              <a:cs typeface="Calibri" panose="020F0502020204030204"/>
            </a:endParaRPr>
          </a:p>
          <a:p>
            <a:endParaRPr lang="es-CO" sz="1600" dirty="0">
              <a:cs typeface="Calibri"/>
            </a:endParaRPr>
          </a:p>
          <a:p>
            <a:endParaRPr lang="es-CO" sz="1600" dirty="0">
              <a:latin typeface="Work Sans Light" pitchFamily="2" charset="77"/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4785127C-3048-9DBD-946A-18D87C7F6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109" y="1463478"/>
            <a:ext cx="3940328" cy="373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1243A190-E88C-9851-62D8-E4DD549411B2}"/>
              </a:ext>
            </a:extLst>
          </p:cNvPr>
          <p:cNvSpPr txBox="1"/>
          <p:nvPr/>
        </p:nvSpPr>
        <p:spPr>
          <a:xfrm>
            <a:off x="2108993" y="829862"/>
            <a:ext cx="799513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4400" b="1" dirty="0">
                <a:solidFill>
                  <a:srgbClr val="38AA00"/>
                </a:solidFill>
                <a:latin typeface="Work Sans Light"/>
                <a:ea typeface="+mj-ea"/>
                <a:cs typeface="+mj-cs"/>
              </a:rPr>
              <a:t>DESCRIPCIÓN</a:t>
            </a:r>
            <a:r>
              <a:rPr lang="es-CO" dirty="0"/>
              <a:t> </a:t>
            </a:r>
            <a:r>
              <a:rPr lang="es-CO" sz="4400" b="1" dirty="0">
                <a:solidFill>
                  <a:srgbClr val="38AA00"/>
                </a:solidFill>
                <a:latin typeface="Work Sans Light"/>
                <a:ea typeface="+mj-ea"/>
                <a:cs typeface="+mj-cs"/>
              </a:rPr>
              <a:t>DEL</a:t>
            </a:r>
            <a:r>
              <a:rPr lang="es-CO" dirty="0"/>
              <a:t> </a:t>
            </a:r>
            <a:r>
              <a:rPr lang="es-CO" sz="4400" b="1" dirty="0">
                <a:solidFill>
                  <a:srgbClr val="38AA00"/>
                </a:solidFill>
                <a:latin typeface="Work Sans Light"/>
                <a:ea typeface="+mj-ea"/>
                <a:cs typeface="+mj-cs"/>
              </a:rPr>
              <a:t>PROYECTO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79DC863-5B51-3F16-E607-39073B9510AB}"/>
              </a:ext>
            </a:extLst>
          </p:cNvPr>
          <p:cNvSpPr txBox="1"/>
          <p:nvPr/>
        </p:nvSpPr>
        <p:spPr>
          <a:xfrm>
            <a:off x="2108993" y="1801640"/>
            <a:ext cx="7931300" cy="51398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s-CO" sz="1600" dirty="0">
                <a:latin typeface="Work Sans Medium"/>
                <a:ea typeface="+mn-lt"/>
                <a:cs typeface="+mn-lt"/>
              </a:rPr>
              <a:t>¿De qué se trata?</a:t>
            </a:r>
            <a:br>
              <a:rPr lang="es-CO" sz="1600" dirty="0">
                <a:latin typeface="Work Sans Medium"/>
                <a:ea typeface="+mn-lt"/>
                <a:cs typeface="+mn-lt"/>
              </a:rPr>
            </a:br>
            <a:r>
              <a:rPr lang="es-CO" sz="1600" dirty="0">
                <a:latin typeface="Work Sans Medium"/>
                <a:ea typeface="+mn-lt"/>
                <a:cs typeface="+mn-lt"/>
              </a:rPr>
              <a:t>Nuestra tienda virtual de accesorios de belleza ofrece una amplia selección de productos para realzar tu estilo y resaltar tu belleza única.</a:t>
            </a:r>
            <a:endParaRPr lang="es-CO" sz="1600" dirty="0">
              <a:latin typeface="Work Sans Medium"/>
              <a:cs typeface="Calibri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s-CO" sz="1600" dirty="0">
                <a:latin typeface="Work Sans Medium"/>
              </a:rPr>
              <a:t>¿Cómo Nació?</a:t>
            </a:r>
            <a:br>
              <a:rPr lang="es-CO" sz="1600" dirty="0">
                <a:latin typeface="Work Sans Medium"/>
              </a:rPr>
            </a:br>
            <a:r>
              <a:rPr lang="es-CO" sz="1600" dirty="0">
                <a:latin typeface="Work Sans Medium"/>
              </a:rPr>
              <a:t>Nació en base de varias falencias que encontramos en una tienda física real de accesorios de belleza.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s-CO" sz="1600" dirty="0">
                <a:latin typeface="Work Sans Medium"/>
                <a:ea typeface="+mn-lt"/>
                <a:cs typeface="+mn-lt"/>
              </a:rPr>
              <a:t>¿Para qué se hizo?</a:t>
            </a:r>
            <a:br>
              <a:rPr lang="es-CO" sz="1600" dirty="0">
                <a:latin typeface="Work Sans Medium"/>
                <a:ea typeface="+mn-lt"/>
                <a:cs typeface="+mn-lt"/>
              </a:rPr>
            </a:br>
            <a:r>
              <a:rPr lang="es-CO" sz="1600" dirty="0">
                <a:latin typeface="Work Sans Medium"/>
                <a:ea typeface="+mn-lt"/>
                <a:cs typeface="+mn-lt"/>
              </a:rPr>
              <a:t>Se creó para ofrecer una experiencia de compra fácil y accesible, satisfaciendo las necesidades de belleza de nuestros clientes.</a:t>
            </a:r>
            <a:endParaRPr lang="es-CO" sz="1600" dirty="0">
              <a:latin typeface="Work Sans Medium"/>
              <a:cs typeface="Calibri"/>
            </a:endParaRP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s-CO" sz="1600" dirty="0">
                <a:latin typeface="Work Sans Medium"/>
                <a:ea typeface="+mn-lt"/>
                <a:cs typeface="+mn-lt"/>
              </a:rPr>
              <a:t>¿Qué resuelve?</a:t>
            </a:r>
            <a:br>
              <a:rPr lang="es-CO" sz="1600" dirty="0">
                <a:latin typeface="Work Sans Medium"/>
                <a:ea typeface="+mn-lt"/>
                <a:cs typeface="+mn-lt"/>
              </a:rPr>
            </a:br>
            <a:r>
              <a:rPr lang="es-CO" sz="1600" dirty="0">
                <a:latin typeface="Work Sans Medium"/>
                <a:cs typeface="Calibri"/>
              </a:rPr>
              <a:t>Resuelve la búsqueda interminable de productos de calidad, ofreciendo una selección cuidadosamente curada y una experiencia de compra conveniente</a:t>
            </a:r>
            <a:r>
              <a:rPr lang="es-CO" sz="1600" dirty="0">
                <a:latin typeface="Work Sans Medium"/>
                <a:ea typeface="+mn-lt"/>
                <a:cs typeface="+mn-lt"/>
              </a:rPr>
              <a:t>.</a:t>
            </a:r>
            <a:endParaRPr lang="es-CO" sz="1600" dirty="0">
              <a:cs typeface="Calibri"/>
            </a:endParaRPr>
          </a:p>
          <a:p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48218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uadroTexto 16">
            <a:extLst>
              <a:ext uri="{FF2B5EF4-FFF2-40B4-BE49-F238E27FC236}">
                <a16:creationId xmlns:a16="http://schemas.microsoft.com/office/drawing/2014/main" id="{4F8DCD59-FE0F-7456-411E-3223E27E0A14}"/>
              </a:ext>
            </a:extLst>
          </p:cNvPr>
          <p:cNvSpPr txBox="1"/>
          <p:nvPr/>
        </p:nvSpPr>
        <p:spPr>
          <a:xfrm>
            <a:off x="3167247" y="582982"/>
            <a:ext cx="545165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4400" dirty="0">
                <a:solidFill>
                  <a:srgbClr val="38AA00"/>
                </a:solidFill>
                <a:latin typeface="Work Sans Light"/>
              </a:rPr>
              <a:t>Metodologías Agiles</a:t>
            </a:r>
            <a:endParaRPr lang="es-CO" sz="4400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BC8335B6-A07D-FE43-FDE4-C6A7D5DDEDA8}"/>
              </a:ext>
            </a:extLst>
          </p:cNvPr>
          <p:cNvSpPr/>
          <p:nvPr/>
        </p:nvSpPr>
        <p:spPr>
          <a:xfrm>
            <a:off x="4960743" y="1637248"/>
            <a:ext cx="1604682" cy="1434352"/>
          </a:xfrm>
          <a:prstGeom prst="ellipse">
            <a:avLst/>
          </a:prstGeom>
          <a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a:blip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6530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335C203-2D3F-4549-08E7-A1033AC047E0}"/>
              </a:ext>
            </a:extLst>
          </p:cNvPr>
          <p:cNvSpPr txBox="1"/>
          <p:nvPr/>
        </p:nvSpPr>
        <p:spPr>
          <a:xfrm>
            <a:off x="2984647" y="607030"/>
            <a:ext cx="622270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4400" dirty="0">
                <a:solidFill>
                  <a:srgbClr val="38AA00"/>
                </a:solidFill>
                <a:latin typeface="Work Sans Light"/>
              </a:rPr>
              <a:t>Pruebas de Software</a:t>
            </a:r>
            <a:endParaRPr lang="es-CO" sz="4400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8FC24E06-A50B-763F-6116-86EA1CFA5453}"/>
              </a:ext>
            </a:extLst>
          </p:cNvPr>
          <p:cNvSpPr/>
          <p:nvPr/>
        </p:nvSpPr>
        <p:spPr>
          <a:xfrm>
            <a:off x="5024248" y="1790145"/>
            <a:ext cx="1604682" cy="1434352"/>
          </a:xfrm>
          <a:prstGeom prst="ellipse">
            <a:avLst/>
          </a:prstGeom>
          <a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a:blip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5915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1243A190-E88C-9851-62D8-E4DD549411B2}"/>
              </a:ext>
            </a:extLst>
          </p:cNvPr>
          <p:cNvSpPr txBox="1"/>
          <p:nvPr/>
        </p:nvSpPr>
        <p:spPr>
          <a:xfrm>
            <a:off x="1874157" y="248004"/>
            <a:ext cx="59794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4400" dirty="0">
                <a:solidFill>
                  <a:srgbClr val="38AA00"/>
                </a:solidFill>
                <a:latin typeface="Work Sans Light"/>
              </a:rPr>
              <a:t>API REST (Postman)</a:t>
            </a:r>
            <a:endParaRPr lang="es-CO" sz="4400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sp>
        <p:nvSpPr>
          <p:cNvPr id="2" name="Elipse 1">
            <a:hlinkClick r:id="rId3" action="ppaction://hlinkfile"/>
            <a:extLst>
              <a:ext uri="{FF2B5EF4-FFF2-40B4-BE49-F238E27FC236}">
                <a16:creationId xmlns:a16="http://schemas.microsoft.com/office/drawing/2014/main" id="{02303732-A830-DFA1-F1A0-A9610F55642E}"/>
              </a:ext>
            </a:extLst>
          </p:cNvPr>
          <p:cNvSpPr/>
          <p:nvPr/>
        </p:nvSpPr>
        <p:spPr>
          <a:xfrm>
            <a:off x="2939870" y="1369979"/>
            <a:ext cx="1604682" cy="1434352"/>
          </a:xfrm>
          <a:prstGeom prst="ellipse">
            <a:avLst/>
          </a:prstGeom>
          <a:blipFill dpi="0" rotWithShape="1"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rcRect/>
            <a:stretch>
              <a:fillRect l="6000" t="4000" r="9000" b="9000"/>
            </a:stretch>
          </a:blip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4747B64-96D4-FD71-6F17-2EA243829D72}"/>
              </a:ext>
            </a:extLst>
          </p:cNvPr>
          <p:cNvSpPr txBox="1"/>
          <p:nvPr/>
        </p:nvSpPr>
        <p:spPr>
          <a:xfrm>
            <a:off x="4863868" y="1403947"/>
            <a:ext cx="2831206" cy="233910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O" sz="2000" dirty="0">
                <a:latin typeface="Work Sans Medium"/>
                <a:ea typeface="+mn-lt"/>
                <a:cs typeface="+mn-lt"/>
              </a:rPr>
              <a:t>API REST MOVIL</a:t>
            </a:r>
          </a:p>
          <a:p>
            <a:pPr>
              <a:lnSpc>
                <a:spcPct val="150000"/>
              </a:lnSpc>
            </a:pPr>
            <a:r>
              <a:rPr lang="es-CO" sz="2800" dirty="0">
                <a:latin typeface="Work Sans Medium"/>
                <a:ea typeface="+mn-lt"/>
                <a:cs typeface="+mn-lt"/>
              </a:rPr>
              <a:t>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CO" sz="2800" dirty="0">
              <a:latin typeface="Work Sans Medium"/>
              <a:cs typeface="Calibri"/>
            </a:endParaRPr>
          </a:p>
          <a:p>
            <a:endParaRPr lang="es-CO" sz="1600" dirty="0">
              <a:cs typeface="Calibri"/>
            </a:endParaRPr>
          </a:p>
          <a:p>
            <a:endParaRPr lang="es-CO" sz="1600" dirty="0">
              <a:latin typeface="Work Sans Light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F545511-86EC-7469-9580-9CB4FF1AF54D}"/>
              </a:ext>
            </a:extLst>
          </p:cNvPr>
          <p:cNvSpPr txBox="1"/>
          <p:nvPr/>
        </p:nvSpPr>
        <p:spPr>
          <a:xfrm>
            <a:off x="3180254" y="3044279"/>
            <a:ext cx="457790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4400" dirty="0">
                <a:solidFill>
                  <a:srgbClr val="38AA00"/>
                </a:solidFill>
                <a:latin typeface="Work Sans Light"/>
              </a:rPr>
              <a:t>Documentación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16C2966-3E2C-E181-B568-BF167EC42C2B}"/>
              </a:ext>
            </a:extLst>
          </p:cNvPr>
          <p:cNvSpPr txBox="1"/>
          <p:nvPr/>
        </p:nvSpPr>
        <p:spPr>
          <a:xfrm>
            <a:off x="5022374" y="3806878"/>
            <a:ext cx="2831206" cy="418576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O" sz="2000" dirty="0">
                <a:latin typeface="Work Sans Medium"/>
                <a:ea typeface="+mn-lt"/>
                <a:cs typeface="+mn-lt"/>
              </a:rPr>
              <a:t>Manual de Usuario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O" sz="2000" dirty="0">
                <a:latin typeface="Work Sans Medium"/>
                <a:ea typeface="+mn-lt"/>
                <a:cs typeface="+mn-lt"/>
              </a:rPr>
              <a:t>Manual Técnico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O" sz="2000" dirty="0">
                <a:latin typeface="Work Sans Medium"/>
                <a:ea typeface="+mn-lt"/>
                <a:cs typeface="+mn-lt"/>
              </a:rPr>
              <a:t>Especificación de requerimientos</a:t>
            </a:r>
          </a:p>
          <a:p>
            <a:pPr>
              <a:lnSpc>
                <a:spcPct val="150000"/>
              </a:lnSpc>
            </a:pPr>
            <a:r>
              <a:rPr lang="es-CO" sz="2800" dirty="0">
                <a:latin typeface="Work Sans Medium"/>
                <a:ea typeface="+mn-lt"/>
                <a:cs typeface="+mn-lt"/>
              </a:rPr>
              <a:t>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CO" sz="2800" dirty="0">
              <a:latin typeface="Work Sans Medium"/>
              <a:cs typeface="Calibri"/>
            </a:endParaRPr>
          </a:p>
          <a:p>
            <a:endParaRPr lang="es-CO" sz="1600" dirty="0">
              <a:cs typeface="Calibri"/>
            </a:endParaRPr>
          </a:p>
          <a:p>
            <a:endParaRPr lang="es-CO" sz="1600" dirty="0">
              <a:latin typeface="Work Sans Light" pitchFamily="2" charset="77"/>
            </a:endParaRPr>
          </a:p>
        </p:txBody>
      </p:sp>
      <p:sp>
        <p:nvSpPr>
          <p:cNvPr id="6" name="Elipse 5">
            <a:hlinkClick r:id="rId6" action="ppaction://hlinkfile"/>
            <a:extLst>
              <a:ext uri="{FF2B5EF4-FFF2-40B4-BE49-F238E27FC236}">
                <a16:creationId xmlns:a16="http://schemas.microsoft.com/office/drawing/2014/main" id="{882F9671-EDBB-2651-6A16-484C5C159EC6}"/>
              </a:ext>
            </a:extLst>
          </p:cNvPr>
          <p:cNvSpPr/>
          <p:nvPr/>
        </p:nvSpPr>
        <p:spPr>
          <a:xfrm>
            <a:off x="2806018" y="4468827"/>
            <a:ext cx="1604682" cy="1434352"/>
          </a:xfrm>
          <a:prstGeom prst="ellipse">
            <a:avLst/>
          </a:prstGeom>
          <a:blipFill>
            <a:blip r:embed="rId7">
              <a:alphaModFix/>
              <a:extLst>
                <a:ext uri="{837473B0-CC2E-450A-ABE3-18F120FF3D39}">
                  <a1611:picAttrSrcUrl xmlns:a1611="http://schemas.microsoft.com/office/drawing/2016/11/main" r:id="rId8"/>
                </a:ext>
              </a:extLst>
            </a:blip>
            <a:stretch>
              <a:fillRect/>
            </a:stretch>
          </a:blip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632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ipse 9">
            <a:hlinkClick r:id="rId4"/>
            <a:extLst>
              <a:ext uri="{FF2B5EF4-FFF2-40B4-BE49-F238E27FC236}">
                <a16:creationId xmlns:a16="http://schemas.microsoft.com/office/drawing/2014/main" id="{8F16FBF4-334B-6A37-F36E-9EFA42B14DFF}"/>
              </a:ext>
            </a:extLst>
          </p:cNvPr>
          <p:cNvSpPr/>
          <p:nvPr/>
        </p:nvSpPr>
        <p:spPr>
          <a:xfrm>
            <a:off x="4933582" y="2526275"/>
            <a:ext cx="1604682" cy="143435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F8DCD59-FE0F-7456-411E-3223E27E0A14}"/>
              </a:ext>
            </a:extLst>
          </p:cNvPr>
          <p:cNvSpPr txBox="1"/>
          <p:nvPr/>
        </p:nvSpPr>
        <p:spPr>
          <a:xfrm>
            <a:off x="2933412" y="1307259"/>
            <a:ext cx="597942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4400" dirty="0">
                <a:solidFill>
                  <a:srgbClr val="38AA00"/>
                </a:solidFill>
                <a:latin typeface="Work Sans Light"/>
              </a:rPr>
              <a:t>Repositorio (GitHub)</a:t>
            </a:r>
            <a:endParaRPr lang="es-CO" sz="4400" dirty="0">
              <a:solidFill>
                <a:srgbClr val="38AA00"/>
              </a:solidFill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1243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1475</TotalTime>
  <Words>189</Words>
  <Application>Microsoft Office PowerPoint</Application>
  <PresentationFormat>Panorámica</PresentationFormat>
  <Paragraphs>38</Paragraphs>
  <Slides>9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Michael Andres Joya Suarez</cp:lastModifiedBy>
  <cp:revision>62</cp:revision>
  <dcterms:created xsi:type="dcterms:W3CDTF">2020-10-01T23:51:28Z</dcterms:created>
  <dcterms:modified xsi:type="dcterms:W3CDTF">2024-06-21T00:22:33Z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